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Nunito" pitchFamily="2" charset="-52"/>
      <p:regular r:id="rId16"/>
      <p:bold r:id="rId17"/>
      <p:italic r:id="rId18"/>
      <p:boldItalic r:id="rId19"/>
    </p:embeddedFont>
    <p:embeddedFont>
      <p:font typeface="Nunito ExtraLight" pitchFamily="2" charset="-52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ono" panose="00000009000000000000" pitchFamily="49" charset="0"/>
      <p:regular r:id="rId28"/>
      <p:bold r:id="rId29"/>
      <p:italic r:id="rId30"/>
      <p:boldItalic r:id="rId31"/>
    </p:embeddedFont>
    <p:embeddedFont>
      <p:font typeface="Roboto Mono Medium" panose="00000009000000000000" pitchFamily="49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99c3a7695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3199c3a7695_0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3199c3a7695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99c3a7695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g3199c3a7695_0_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3199c3a7695_0_3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99c3a7695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3199c3a7695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3199c3a7695_0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hyperlink" Target="http://www.pptmon.com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pptmon.com/" TargetMode="External"/><Relationship Id="rId4" Type="http://schemas.openxmlformats.org/officeDocument/2006/relationships/hyperlink" Target="https://pptmon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://www.pptmon.com/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r="53259"/>
          <a:stretch/>
        </p:blipFill>
        <p:spPr>
          <a:xfrm>
            <a:off x="12064299" y="5252065"/>
            <a:ext cx="2566100" cy="297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62123"/>
          <a:stretch/>
        </p:blipFill>
        <p:spPr>
          <a:xfrm>
            <a:off x="0" y="0"/>
            <a:ext cx="2360781" cy="277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>
            <a:hlinkClick r:id="rId6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8">
            <a:alphaModFix/>
          </a:blip>
          <a:srcRect l="55161"/>
          <a:stretch/>
        </p:blipFill>
        <p:spPr>
          <a:xfrm rot="10800000" flipH="1">
            <a:off x="0" y="4384486"/>
            <a:ext cx="3302000" cy="384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9">
            <a:alphaModFix/>
          </a:blip>
          <a:srcRect r="54270"/>
          <a:stretch/>
        </p:blipFill>
        <p:spPr>
          <a:xfrm rot="10800000">
            <a:off x="2" y="5029331"/>
            <a:ext cx="2193181" cy="299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10">
            <a:alphaModFix/>
          </a:blip>
          <a:srcRect r="54228"/>
          <a:stretch/>
        </p:blipFill>
        <p:spPr>
          <a:xfrm>
            <a:off x="11482192" y="0"/>
            <a:ext cx="3148206" cy="421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11">
            <a:alphaModFix/>
          </a:blip>
          <a:srcRect r="62536"/>
          <a:stretch/>
        </p:blipFill>
        <p:spPr>
          <a:xfrm>
            <a:off x="12295428" y="662692"/>
            <a:ext cx="2334975" cy="277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2">
            <a:alphaModFix/>
          </a:blip>
          <a:srcRect r="32148" b="50167"/>
          <a:stretch/>
        </p:blipFill>
        <p:spPr>
          <a:xfrm>
            <a:off x="572954" y="753119"/>
            <a:ext cx="2803256" cy="67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597436" y="6981165"/>
            <a:ext cx="2970231" cy="58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PTMON slide">
  <p:cSld name="8_PPTMON slid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1"/>
          <p:cNvPicPr preferRelativeResize="0"/>
          <p:nvPr/>
        </p:nvPicPr>
        <p:blipFill rotWithShape="1">
          <a:blip r:embed="rId6">
            <a:alphaModFix/>
          </a:blip>
          <a:srcRect r="63060"/>
          <a:stretch/>
        </p:blipFill>
        <p:spPr>
          <a:xfrm flipH="1">
            <a:off x="-4" y="0"/>
            <a:ext cx="2410519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/>
          <p:cNvPicPr preferRelativeResize="0"/>
          <p:nvPr/>
        </p:nvPicPr>
        <p:blipFill rotWithShape="1">
          <a:blip r:embed="rId7">
            <a:alphaModFix/>
          </a:blip>
          <a:srcRect l="68378"/>
          <a:stretch/>
        </p:blipFill>
        <p:spPr>
          <a:xfrm flipH="1">
            <a:off x="12702975" y="4490074"/>
            <a:ext cx="1927425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 rotWithShape="1">
          <a:blip r:embed="rId8">
            <a:alphaModFix/>
          </a:blip>
          <a:srcRect r="31334"/>
          <a:stretch/>
        </p:blipFill>
        <p:spPr>
          <a:xfrm flipH="1">
            <a:off x="-1" y="5578718"/>
            <a:ext cx="2918300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/>
          <p:cNvPicPr preferRelativeResize="0"/>
          <p:nvPr/>
        </p:nvPicPr>
        <p:blipFill rotWithShape="1">
          <a:blip r:embed="rId9">
            <a:alphaModFix/>
          </a:blip>
          <a:srcRect l="25808"/>
          <a:stretch/>
        </p:blipFill>
        <p:spPr>
          <a:xfrm flipH="1">
            <a:off x="10532663" y="0"/>
            <a:ext cx="4097738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 rotWithShape="1">
          <a:blip r:embed="rId10">
            <a:alphaModFix/>
          </a:blip>
          <a:srcRect r="74057"/>
          <a:stretch/>
        </p:blipFill>
        <p:spPr>
          <a:xfrm>
            <a:off x="13197488" y="5312715"/>
            <a:ext cx="1432913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 rotWithShape="1">
          <a:blip r:embed="rId11">
            <a:alphaModFix/>
          </a:blip>
          <a:srcRect r="71777"/>
          <a:stretch/>
        </p:blipFill>
        <p:spPr>
          <a:xfrm flipH="1">
            <a:off x="2" y="236795"/>
            <a:ext cx="1675100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/>
          <p:cNvPicPr preferRelativeResize="0"/>
          <p:nvPr/>
        </p:nvPicPr>
        <p:blipFill rotWithShape="1">
          <a:blip r:embed="rId12">
            <a:alphaModFix/>
          </a:blip>
          <a:srcRect r="69758" b="50862"/>
          <a:stretch/>
        </p:blipFill>
        <p:spPr>
          <a:xfrm>
            <a:off x="13029848" y="544325"/>
            <a:ext cx="1600550" cy="84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 rotWithShape="1">
          <a:blip r:embed="rId13">
            <a:alphaModFix/>
          </a:blip>
          <a:srcRect l="40153"/>
          <a:stretch/>
        </p:blipFill>
        <p:spPr>
          <a:xfrm>
            <a:off x="0" y="7145567"/>
            <a:ext cx="2277181" cy="750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PPTMON slide">
  <p:cSld name="21_PPTMON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2"/>
          <p:cNvPicPr preferRelativeResize="0"/>
          <p:nvPr/>
        </p:nvPicPr>
        <p:blipFill rotWithShape="1">
          <a:blip r:embed="rId6">
            <a:alphaModFix/>
          </a:blip>
          <a:srcRect l="73232"/>
          <a:stretch/>
        </p:blipFill>
        <p:spPr>
          <a:xfrm rot="10800000">
            <a:off x="12883588" y="4822203"/>
            <a:ext cx="1746813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 rotWithShape="1">
          <a:blip r:embed="rId6">
            <a:alphaModFix/>
          </a:blip>
          <a:srcRect r="58858"/>
          <a:stretch/>
        </p:blipFill>
        <p:spPr>
          <a:xfrm rot="10800000">
            <a:off x="-2" y="0"/>
            <a:ext cx="2684838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2"/>
          <p:cNvPicPr preferRelativeResize="0"/>
          <p:nvPr/>
        </p:nvPicPr>
        <p:blipFill rotWithShape="1">
          <a:blip r:embed="rId7">
            <a:alphaModFix/>
          </a:blip>
          <a:srcRect r="31857"/>
          <a:stretch/>
        </p:blipFill>
        <p:spPr>
          <a:xfrm rot="10800000">
            <a:off x="0" y="5591019"/>
            <a:ext cx="3315188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2"/>
          <p:cNvPicPr preferRelativeResize="0"/>
          <p:nvPr/>
        </p:nvPicPr>
        <p:blipFill rotWithShape="1">
          <a:blip r:embed="rId8">
            <a:alphaModFix/>
          </a:blip>
          <a:srcRect l="26963"/>
          <a:stretch/>
        </p:blipFill>
        <p:spPr>
          <a:xfrm rot="10800000">
            <a:off x="10596431" y="1"/>
            <a:ext cx="4033969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2"/>
          <p:cNvPicPr preferRelativeResize="0"/>
          <p:nvPr/>
        </p:nvPicPr>
        <p:blipFill rotWithShape="1">
          <a:blip r:embed="rId9">
            <a:alphaModFix/>
          </a:blip>
          <a:srcRect r="67836"/>
          <a:stretch/>
        </p:blipFill>
        <p:spPr>
          <a:xfrm rot="10800000">
            <a:off x="-1" y="295095"/>
            <a:ext cx="1776469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2"/>
          <p:cNvPicPr preferRelativeResize="0"/>
          <p:nvPr/>
        </p:nvPicPr>
        <p:blipFill rotWithShape="1">
          <a:blip r:embed="rId10">
            <a:alphaModFix/>
          </a:blip>
          <a:srcRect l="68552"/>
          <a:stretch/>
        </p:blipFill>
        <p:spPr>
          <a:xfrm rot="10800000">
            <a:off x="13293844" y="5200461"/>
            <a:ext cx="1336556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2"/>
          <p:cNvPicPr preferRelativeResize="0"/>
          <p:nvPr/>
        </p:nvPicPr>
        <p:blipFill rotWithShape="1">
          <a:blip r:embed="rId11">
            <a:alphaModFix/>
          </a:blip>
          <a:srcRect r="32148" b="50167"/>
          <a:stretch/>
        </p:blipFill>
        <p:spPr>
          <a:xfrm rot="5400000">
            <a:off x="11697576" y="1889470"/>
            <a:ext cx="3591069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2"/>
          <p:cNvPicPr preferRelativeResize="0"/>
          <p:nvPr/>
        </p:nvPicPr>
        <p:blipFill rotWithShape="1">
          <a:blip r:embed="rId12">
            <a:alphaModFix/>
          </a:blip>
          <a:srcRect l="50251"/>
          <a:stretch/>
        </p:blipFill>
        <p:spPr>
          <a:xfrm>
            <a:off x="-1" y="7145567"/>
            <a:ext cx="1892919" cy="75035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2"/>
          <p:cNvSpPr>
            <a:spLocks noGrp="1"/>
          </p:cNvSpPr>
          <p:nvPr>
            <p:ph type="pic" idx="2"/>
          </p:nvPr>
        </p:nvSpPr>
        <p:spPr>
          <a:xfrm>
            <a:off x="1306075" y="3057881"/>
            <a:ext cx="3850200" cy="218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9" name="Google Shape;139;p12"/>
          <p:cNvSpPr>
            <a:spLocks noGrp="1"/>
          </p:cNvSpPr>
          <p:nvPr>
            <p:ph type="pic" idx="3"/>
          </p:nvPr>
        </p:nvSpPr>
        <p:spPr>
          <a:xfrm>
            <a:off x="5390088" y="3057881"/>
            <a:ext cx="3850200" cy="218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0" name="Google Shape;140;p12"/>
          <p:cNvSpPr>
            <a:spLocks noGrp="1"/>
          </p:cNvSpPr>
          <p:nvPr>
            <p:ph type="pic" idx="4"/>
          </p:nvPr>
        </p:nvSpPr>
        <p:spPr>
          <a:xfrm>
            <a:off x="9474101" y="3057881"/>
            <a:ext cx="3850200" cy="218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PPTMON slide">
  <p:cSld name="17_PPTMON slid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3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3"/>
          <p:cNvPicPr preferRelativeResize="0"/>
          <p:nvPr/>
        </p:nvPicPr>
        <p:blipFill rotWithShape="1">
          <a:blip r:embed="rId6">
            <a:alphaModFix/>
          </a:blip>
          <a:srcRect r="58682"/>
          <a:stretch/>
        </p:blipFill>
        <p:spPr>
          <a:xfrm rot="10800000">
            <a:off x="1" y="-1"/>
            <a:ext cx="2518406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/>
          <p:cNvPicPr preferRelativeResize="0"/>
          <p:nvPr/>
        </p:nvPicPr>
        <p:blipFill rotWithShape="1">
          <a:blip r:embed="rId7">
            <a:alphaModFix/>
          </a:blip>
          <a:srcRect r="67691"/>
          <a:stretch/>
        </p:blipFill>
        <p:spPr>
          <a:xfrm rot="10800000" flipH="1">
            <a:off x="12522006" y="4822203"/>
            <a:ext cx="2108394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 rotWithShape="1">
          <a:blip r:embed="rId8">
            <a:alphaModFix/>
          </a:blip>
          <a:srcRect l="38323"/>
          <a:stretch/>
        </p:blipFill>
        <p:spPr>
          <a:xfrm rot="10800000" flipH="1">
            <a:off x="0" y="5591019"/>
            <a:ext cx="3000631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/>
          <p:cNvPicPr preferRelativeResize="0"/>
          <p:nvPr/>
        </p:nvPicPr>
        <p:blipFill rotWithShape="1">
          <a:blip r:embed="rId9">
            <a:alphaModFix/>
          </a:blip>
          <a:srcRect r="32960"/>
          <a:stretch/>
        </p:blipFill>
        <p:spPr>
          <a:xfrm rot="10800000" flipH="1">
            <a:off x="11781162" y="1"/>
            <a:ext cx="2849238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3"/>
          <p:cNvPicPr preferRelativeResize="0"/>
          <p:nvPr/>
        </p:nvPicPr>
        <p:blipFill rotWithShape="1">
          <a:blip r:embed="rId10">
            <a:alphaModFix/>
          </a:blip>
          <a:srcRect r="55909"/>
          <a:stretch/>
        </p:blipFill>
        <p:spPr>
          <a:xfrm rot="10800000">
            <a:off x="1" y="544323"/>
            <a:ext cx="1873856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11">
            <a:alphaModFix/>
          </a:blip>
          <a:srcRect r="73688"/>
          <a:stretch/>
        </p:blipFill>
        <p:spPr>
          <a:xfrm rot="10800000" flipH="1">
            <a:off x="13350338" y="5206609"/>
            <a:ext cx="1280063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12">
            <a:alphaModFix/>
          </a:blip>
          <a:srcRect r="32148" b="89268"/>
          <a:stretch/>
        </p:blipFill>
        <p:spPr>
          <a:xfrm rot="5400000">
            <a:off x="12295257" y="2247298"/>
            <a:ext cx="3591069" cy="1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13">
            <a:alphaModFix/>
          </a:blip>
          <a:srcRect t="55959"/>
          <a:stretch/>
        </p:blipFill>
        <p:spPr>
          <a:xfrm>
            <a:off x="351810" y="7565456"/>
            <a:ext cx="3804969" cy="3304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>
            <a:spLocks noGrp="1"/>
          </p:cNvSpPr>
          <p:nvPr>
            <p:ph type="pic" idx="2"/>
          </p:nvPr>
        </p:nvSpPr>
        <p:spPr>
          <a:xfrm>
            <a:off x="1371600" y="4353227"/>
            <a:ext cx="5356800" cy="248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3" name="Google Shape;153;p13"/>
          <p:cNvSpPr>
            <a:spLocks noGrp="1"/>
          </p:cNvSpPr>
          <p:nvPr>
            <p:ph type="pic" idx="3"/>
          </p:nvPr>
        </p:nvSpPr>
        <p:spPr>
          <a:xfrm>
            <a:off x="1371600" y="1392254"/>
            <a:ext cx="5356800" cy="248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PTMON slide">
  <p:cSld name="9_PPTMON slid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 rotWithShape="1">
          <a:blip r:embed="rId6">
            <a:alphaModFix/>
          </a:blip>
          <a:srcRect l="58857"/>
          <a:stretch/>
        </p:blipFill>
        <p:spPr>
          <a:xfrm flipH="1">
            <a:off x="11945569" y="0"/>
            <a:ext cx="2684831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4"/>
          <p:cNvPicPr preferRelativeResize="0"/>
          <p:nvPr/>
        </p:nvPicPr>
        <p:blipFill rotWithShape="1">
          <a:blip r:embed="rId6">
            <a:alphaModFix/>
          </a:blip>
          <a:srcRect r="58858"/>
          <a:stretch/>
        </p:blipFill>
        <p:spPr>
          <a:xfrm flipH="1">
            <a:off x="-2" y="4822202"/>
            <a:ext cx="2684838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7">
            <a:alphaModFix/>
          </a:blip>
          <a:srcRect r="31857"/>
          <a:stretch/>
        </p:blipFill>
        <p:spPr>
          <a:xfrm flipH="1">
            <a:off x="0" y="0"/>
            <a:ext cx="3315188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4"/>
          <p:cNvPicPr preferRelativeResize="0"/>
          <p:nvPr/>
        </p:nvPicPr>
        <p:blipFill rotWithShape="1">
          <a:blip r:embed="rId8">
            <a:alphaModFix/>
          </a:blip>
          <a:srcRect l="26963"/>
          <a:stretch/>
        </p:blipFill>
        <p:spPr>
          <a:xfrm flipH="1">
            <a:off x="10596431" y="5769385"/>
            <a:ext cx="4033969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4"/>
          <p:cNvPicPr preferRelativeResize="0"/>
          <p:nvPr/>
        </p:nvPicPr>
        <p:blipFill rotWithShape="1">
          <a:blip r:embed="rId9">
            <a:alphaModFix/>
          </a:blip>
          <a:srcRect r="67836"/>
          <a:stretch/>
        </p:blipFill>
        <p:spPr>
          <a:xfrm flipH="1">
            <a:off x="-1" y="5474291"/>
            <a:ext cx="1776469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 rotWithShape="1">
          <a:blip r:embed="rId10">
            <a:alphaModFix/>
          </a:blip>
          <a:srcRect l="46481"/>
          <a:stretch/>
        </p:blipFill>
        <p:spPr>
          <a:xfrm flipH="1">
            <a:off x="12355825" y="378258"/>
            <a:ext cx="2274575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 rotWithShape="1">
          <a:blip r:embed="rId11">
            <a:alphaModFix/>
          </a:blip>
          <a:srcRect r="78247" b="50167"/>
          <a:stretch/>
        </p:blipFill>
        <p:spPr>
          <a:xfrm>
            <a:off x="625194" y="607316"/>
            <a:ext cx="1151275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4"/>
          <p:cNvPicPr preferRelativeResize="0"/>
          <p:nvPr/>
        </p:nvPicPr>
        <p:blipFill rotWithShape="1">
          <a:blip r:embed="rId12">
            <a:alphaModFix/>
          </a:blip>
          <a:srcRect t="63867"/>
          <a:stretch/>
        </p:blipFill>
        <p:spPr>
          <a:xfrm>
            <a:off x="10492509" y="7508241"/>
            <a:ext cx="3804969" cy="271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PTMON slide">
  <p:cSld name="10_PPTMON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5"/>
          <p:cNvPicPr preferRelativeResize="0"/>
          <p:nvPr/>
        </p:nvPicPr>
        <p:blipFill rotWithShape="1">
          <a:blip r:embed="rId6">
            <a:alphaModFix/>
          </a:blip>
          <a:srcRect r="58682"/>
          <a:stretch/>
        </p:blipFill>
        <p:spPr>
          <a:xfrm flipH="1">
            <a:off x="1" y="4490074"/>
            <a:ext cx="2518406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/>
          <p:cNvPicPr preferRelativeResize="0"/>
          <p:nvPr/>
        </p:nvPicPr>
        <p:blipFill rotWithShape="1">
          <a:blip r:embed="rId6">
            <a:alphaModFix/>
          </a:blip>
          <a:srcRect l="63015"/>
          <a:stretch/>
        </p:blipFill>
        <p:spPr>
          <a:xfrm flipH="1">
            <a:off x="12376106" y="0"/>
            <a:ext cx="2254294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/>
          <p:cNvPicPr preferRelativeResize="0"/>
          <p:nvPr/>
        </p:nvPicPr>
        <p:blipFill rotWithShape="1">
          <a:blip r:embed="rId7">
            <a:alphaModFix/>
          </a:blip>
          <a:srcRect l="40744"/>
          <a:stretch/>
        </p:blipFill>
        <p:spPr>
          <a:xfrm flipH="1">
            <a:off x="12111994" y="5578718"/>
            <a:ext cx="2518406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5"/>
          <p:cNvPicPr preferRelativeResize="0"/>
          <p:nvPr/>
        </p:nvPicPr>
        <p:blipFill rotWithShape="1">
          <a:blip r:embed="rId8">
            <a:alphaModFix/>
          </a:blip>
          <a:srcRect r="50000"/>
          <a:stretch/>
        </p:blipFill>
        <p:spPr>
          <a:xfrm flipH="1">
            <a:off x="-4" y="0"/>
            <a:ext cx="2967638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5"/>
          <p:cNvPicPr preferRelativeResize="0"/>
          <p:nvPr/>
        </p:nvPicPr>
        <p:blipFill rotWithShape="1">
          <a:blip r:embed="rId9">
            <a:alphaModFix/>
          </a:blip>
          <a:srcRect l="59623" r="1"/>
          <a:stretch/>
        </p:blipFill>
        <p:spPr>
          <a:xfrm flipH="1">
            <a:off x="12666069" y="550472"/>
            <a:ext cx="1964331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5"/>
          <p:cNvPicPr preferRelativeResize="0"/>
          <p:nvPr/>
        </p:nvPicPr>
        <p:blipFill rotWithShape="1">
          <a:blip r:embed="rId10">
            <a:alphaModFix/>
          </a:blip>
          <a:srcRect l="61722"/>
          <a:stretch/>
        </p:blipFill>
        <p:spPr>
          <a:xfrm rot="10800000" flipH="1">
            <a:off x="-1" y="5129728"/>
            <a:ext cx="2114169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/>
          <p:cNvPicPr preferRelativeResize="0"/>
          <p:nvPr/>
        </p:nvPicPr>
        <p:blipFill rotWithShape="1">
          <a:blip r:embed="rId11">
            <a:alphaModFix/>
          </a:blip>
          <a:srcRect r="32148" b="83965"/>
          <a:stretch/>
        </p:blipFill>
        <p:spPr>
          <a:xfrm>
            <a:off x="625194" y="607316"/>
            <a:ext cx="3591069" cy="27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11916211" y="5642105"/>
            <a:ext cx="3804969" cy="750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PPTMON slide">
  <p:cSld name="19_PPTMON slid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6"/>
          <p:cNvPicPr preferRelativeResize="0"/>
          <p:nvPr/>
        </p:nvPicPr>
        <p:blipFill rotWithShape="1">
          <a:blip r:embed="rId6">
            <a:alphaModFix/>
          </a:blip>
          <a:srcRect l="70892"/>
          <a:stretch/>
        </p:blipFill>
        <p:spPr>
          <a:xfrm rot="10800000">
            <a:off x="12730906" y="4822203"/>
            <a:ext cx="1899494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 rotWithShape="1">
          <a:blip r:embed="rId7">
            <a:alphaModFix/>
          </a:blip>
          <a:srcRect r="58682"/>
          <a:stretch/>
        </p:blipFill>
        <p:spPr>
          <a:xfrm rot="10800000">
            <a:off x="1" y="-1"/>
            <a:ext cx="2518406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 rotWithShape="1">
          <a:blip r:embed="rId8">
            <a:alphaModFix/>
          </a:blip>
          <a:srcRect r="53034"/>
          <a:stretch/>
        </p:blipFill>
        <p:spPr>
          <a:xfrm rot="10800000">
            <a:off x="-1" y="5591019"/>
            <a:ext cx="2284944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 rotWithShape="1">
          <a:blip r:embed="rId9">
            <a:alphaModFix/>
          </a:blip>
          <a:srcRect l="50000"/>
          <a:stretch/>
        </p:blipFill>
        <p:spPr>
          <a:xfrm rot="10800000">
            <a:off x="11662763" y="1"/>
            <a:ext cx="2967638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 rotWithShape="1">
          <a:blip r:embed="rId10">
            <a:alphaModFix/>
          </a:blip>
          <a:srcRect l="75703" r="1"/>
          <a:stretch/>
        </p:blipFill>
        <p:spPr>
          <a:xfrm rot="10800000">
            <a:off x="13288538" y="5295791"/>
            <a:ext cx="1341863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/>
          <p:cNvPicPr preferRelativeResize="0"/>
          <p:nvPr/>
        </p:nvPicPr>
        <p:blipFill rotWithShape="1">
          <a:blip r:embed="rId11">
            <a:alphaModFix/>
          </a:blip>
          <a:srcRect l="61503"/>
          <a:stretch/>
        </p:blipFill>
        <p:spPr>
          <a:xfrm rot="10800000" flipH="1">
            <a:off x="0" y="402860"/>
            <a:ext cx="2284944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6"/>
          <p:cNvPicPr preferRelativeResize="0"/>
          <p:nvPr/>
        </p:nvPicPr>
        <p:blipFill rotWithShape="1">
          <a:blip r:embed="rId12">
            <a:alphaModFix/>
          </a:blip>
          <a:srcRect l="37736" r="32149" b="50167"/>
          <a:stretch/>
        </p:blipFill>
        <p:spPr>
          <a:xfrm>
            <a:off x="12730903" y="544324"/>
            <a:ext cx="1593856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135193" y="5618698"/>
            <a:ext cx="3804969" cy="75035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6"/>
          <p:cNvSpPr>
            <a:spLocks noGrp="1"/>
          </p:cNvSpPr>
          <p:nvPr>
            <p:ph type="pic" idx="2"/>
          </p:nvPr>
        </p:nvSpPr>
        <p:spPr>
          <a:xfrm>
            <a:off x="1630680" y="4503422"/>
            <a:ext cx="4023300" cy="248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8" name="Google Shape;188;p16"/>
          <p:cNvSpPr>
            <a:spLocks noGrp="1"/>
          </p:cNvSpPr>
          <p:nvPr>
            <p:ph type="pic" idx="3"/>
          </p:nvPr>
        </p:nvSpPr>
        <p:spPr>
          <a:xfrm>
            <a:off x="1630680" y="1630681"/>
            <a:ext cx="4023300" cy="248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PPTMON slide">
  <p:cSld name="20_PPTMON slide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7"/>
          <p:cNvPicPr preferRelativeResize="0"/>
          <p:nvPr/>
        </p:nvPicPr>
        <p:blipFill rotWithShape="1">
          <a:blip r:embed="rId2">
            <a:alphaModFix/>
          </a:blip>
          <a:srcRect r="67031"/>
          <a:stretch/>
        </p:blipFill>
        <p:spPr>
          <a:xfrm rot="10800000">
            <a:off x="-3" y="4822203"/>
            <a:ext cx="2151438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 l="63015"/>
          <a:stretch/>
        </p:blipFill>
        <p:spPr>
          <a:xfrm rot="10800000">
            <a:off x="12376106" y="-1"/>
            <a:ext cx="2254294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>
            <a:hlinkClick r:id="rId6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7"/>
          <p:cNvPicPr preferRelativeResize="0"/>
          <p:nvPr/>
        </p:nvPicPr>
        <p:blipFill rotWithShape="1">
          <a:blip r:embed="rId8">
            <a:alphaModFix/>
          </a:blip>
          <a:srcRect r="31334"/>
          <a:stretch/>
        </p:blipFill>
        <p:spPr>
          <a:xfrm rot="10800000">
            <a:off x="-1" y="1"/>
            <a:ext cx="2918300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 rotWithShape="1">
          <a:blip r:embed="rId9">
            <a:alphaModFix/>
          </a:blip>
          <a:srcRect l="25808"/>
          <a:stretch/>
        </p:blipFill>
        <p:spPr>
          <a:xfrm rot="10800000">
            <a:off x="10532663" y="5769386"/>
            <a:ext cx="4097738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10">
            <a:alphaModFix/>
          </a:blip>
          <a:srcRect r="32148" b="82309"/>
          <a:stretch/>
        </p:blipFill>
        <p:spPr>
          <a:xfrm>
            <a:off x="625194" y="607316"/>
            <a:ext cx="3591069" cy="30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 rotWithShape="1">
          <a:blip r:embed="rId11">
            <a:alphaModFix/>
          </a:blip>
          <a:srcRect t="54560"/>
          <a:stretch/>
        </p:blipFill>
        <p:spPr>
          <a:xfrm>
            <a:off x="10492509" y="7438403"/>
            <a:ext cx="3804969" cy="34096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>
            <a:spLocks noGrp="1"/>
          </p:cNvSpPr>
          <p:nvPr>
            <p:ph type="pic" idx="2"/>
          </p:nvPr>
        </p:nvSpPr>
        <p:spPr>
          <a:xfrm>
            <a:off x="624839" y="1859280"/>
            <a:ext cx="13380600" cy="371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PPTMON slide">
  <p:cSld name="11_PPTMON slide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8"/>
          <p:cNvPicPr preferRelativeResize="0"/>
          <p:nvPr/>
        </p:nvPicPr>
        <p:blipFill rotWithShape="1">
          <a:blip r:embed="rId6">
            <a:alphaModFix/>
          </a:blip>
          <a:srcRect r="58682"/>
          <a:stretch/>
        </p:blipFill>
        <p:spPr>
          <a:xfrm>
            <a:off x="12111993" y="4490074"/>
            <a:ext cx="2518406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 rotWithShape="1">
          <a:blip r:embed="rId7">
            <a:alphaModFix/>
          </a:blip>
          <a:srcRect r="58858"/>
          <a:stretch/>
        </p:blipFill>
        <p:spPr>
          <a:xfrm flipH="1">
            <a:off x="-2" y="0"/>
            <a:ext cx="2684838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8">
            <a:alphaModFix/>
          </a:blip>
          <a:srcRect l="33359"/>
          <a:stretch/>
        </p:blipFill>
        <p:spPr>
          <a:xfrm flipH="1">
            <a:off x="11388256" y="0"/>
            <a:ext cx="3242144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 rotWithShape="1">
          <a:blip r:embed="rId9">
            <a:alphaModFix/>
          </a:blip>
          <a:srcRect r="50000"/>
          <a:stretch/>
        </p:blipFill>
        <p:spPr>
          <a:xfrm flipH="1">
            <a:off x="-3" y="5578718"/>
            <a:ext cx="2125013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 rotWithShape="1">
          <a:blip r:embed="rId10">
            <a:alphaModFix/>
          </a:blip>
          <a:srcRect r="59885"/>
          <a:stretch/>
        </p:blipFill>
        <p:spPr>
          <a:xfrm flipH="1">
            <a:off x="-2" y="384408"/>
            <a:ext cx="1951644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 rotWithShape="1">
          <a:blip r:embed="rId11">
            <a:alphaModFix/>
          </a:blip>
          <a:srcRect l="62552"/>
          <a:stretch/>
        </p:blipFill>
        <p:spPr>
          <a:xfrm flipH="1">
            <a:off x="12407713" y="5295792"/>
            <a:ext cx="2222688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 rotWithShape="1">
          <a:blip r:embed="rId12">
            <a:alphaModFix/>
          </a:blip>
          <a:srcRect r="32148" b="81336"/>
          <a:stretch/>
        </p:blipFill>
        <p:spPr>
          <a:xfrm>
            <a:off x="10733689" y="544325"/>
            <a:ext cx="3591069" cy="32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 rotWithShape="1">
          <a:blip r:embed="rId13">
            <a:alphaModFix/>
          </a:blip>
          <a:srcRect l="39323"/>
          <a:stretch/>
        </p:blipFill>
        <p:spPr>
          <a:xfrm>
            <a:off x="-1" y="7145567"/>
            <a:ext cx="2308731" cy="750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PPTMON slide">
  <p:cSld name="22_PPTMON slid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 rotWithShape="1">
          <a:blip r:embed="rId6">
            <a:alphaModFix/>
          </a:blip>
          <a:srcRect r="58682"/>
          <a:stretch/>
        </p:blipFill>
        <p:spPr>
          <a:xfrm rot="10800000">
            <a:off x="1" y="-1"/>
            <a:ext cx="2518406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6">
            <a:alphaModFix/>
          </a:blip>
          <a:srcRect l="63015"/>
          <a:stretch/>
        </p:blipFill>
        <p:spPr>
          <a:xfrm rot="10800000">
            <a:off x="12376106" y="4490073"/>
            <a:ext cx="2254294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7">
            <a:alphaModFix/>
          </a:blip>
          <a:srcRect l="40744"/>
          <a:stretch/>
        </p:blipFill>
        <p:spPr>
          <a:xfrm rot="10800000">
            <a:off x="12111994" y="1"/>
            <a:ext cx="2518406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 rotWithShape="1">
          <a:blip r:embed="rId8">
            <a:alphaModFix/>
          </a:blip>
          <a:srcRect r="50000"/>
          <a:stretch/>
        </p:blipFill>
        <p:spPr>
          <a:xfrm rot="10800000">
            <a:off x="-4" y="5295793"/>
            <a:ext cx="2967638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9">
            <a:alphaModFix/>
          </a:blip>
          <a:srcRect l="59623" r="1"/>
          <a:stretch/>
        </p:blipFill>
        <p:spPr>
          <a:xfrm rot="10800000">
            <a:off x="12666069" y="5040546"/>
            <a:ext cx="1964331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10">
            <a:alphaModFix/>
          </a:blip>
          <a:srcRect l="61722"/>
          <a:stretch/>
        </p:blipFill>
        <p:spPr>
          <a:xfrm>
            <a:off x="-1" y="639658"/>
            <a:ext cx="2114169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11">
            <a:alphaModFix/>
          </a:blip>
          <a:srcRect l="40032" r="32149" b="50167"/>
          <a:stretch/>
        </p:blipFill>
        <p:spPr>
          <a:xfrm>
            <a:off x="12852399" y="544324"/>
            <a:ext cx="1472363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 rotWithShape="1">
          <a:blip r:embed="rId12">
            <a:alphaModFix/>
          </a:blip>
          <a:srcRect l="50000"/>
          <a:stretch/>
        </p:blipFill>
        <p:spPr>
          <a:xfrm>
            <a:off x="-1" y="7145567"/>
            <a:ext cx="1902488" cy="75035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>
            <a:spLocks noGrp="1"/>
          </p:cNvSpPr>
          <p:nvPr>
            <p:ph type="pic" idx="2"/>
          </p:nvPr>
        </p:nvSpPr>
        <p:spPr>
          <a:xfrm>
            <a:off x="2594434" y="1271303"/>
            <a:ext cx="2633700" cy="5714100"/>
          </a:xfrm>
          <a:prstGeom prst="roundRect">
            <a:avLst>
              <a:gd name="adj" fmla="val 14137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PPTMON slide">
  <p:cSld name="23_PPTMON slid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0"/>
          <p:cNvPicPr preferRelativeResize="0"/>
          <p:nvPr/>
        </p:nvPicPr>
        <p:blipFill rotWithShape="1">
          <a:blip r:embed="rId6">
            <a:alphaModFix/>
          </a:blip>
          <a:srcRect r="58682"/>
          <a:stretch/>
        </p:blipFill>
        <p:spPr>
          <a:xfrm rot="10800000" flipH="1">
            <a:off x="12111993" y="-1"/>
            <a:ext cx="2518406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 rotWithShape="1">
          <a:blip r:embed="rId7">
            <a:alphaModFix/>
          </a:blip>
          <a:srcRect r="58858"/>
          <a:stretch/>
        </p:blipFill>
        <p:spPr>
          <a:xfrm rot="10800000">
            <a:off x="-2" y="4822203"/>
            <a:ext cx="2684838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 rotWithShape="1">
          <a:blip r:embed="rId8">
            <a:alphaModFix/>
          </a:blip>
          <a:srcRect l="33359"/>
          <a:stretch/>
        </p:blipFill>
        <p:spPr>
          <a:xfrm rot="10800000">
            <a:off x="11388256" y="5591019"/>
            <a:ext cx="3242144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 rotWithShape="1">
          <a:blip r:embed="rId9">
            <a:alphaModFix/>
          </a:blip>
          <a:srcRect r="50000"/>
          <a:stretch/>
        </p:blipFill>
        <p:spPr>
          <a:xfrm rot="10800000">
            <a:off x="-3" y="1"/>
            <a:ext cx="2125013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 rotWithShape="1">
          <a:blip r:embed="rId10">
            <a:alphaModFix/>
          </a:blip>
          <a:srcRect r="59885"/>
          <a:stretch/>
        </p:blipFill>
        <p:spPr>
          <a:xfrm rot="10800000">
            <a:off x="-2" y="5206611"/>
            <a:ext cx="1951644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 rotWithShape="1">
          <a:blip r:embed="rId11">
            <a:alphaModFix/>
          </a:blip>
          <a:srcRect l="62552"/>
          <a:stretch/>
        </p:blipFill>
        <p:spPr>
          <a:xfrm rot="10800000">
            <a:off x="12407713" y="1"/>
            <a:ext cx="2222688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 rotWithShape="1">
          <a:blip r:embed="rId12">
            <a:alphaModFix/>
          </a:blip>
          <a:srcRect r="32148" b="85731"/>
          <a:stretch/>
        </p:blipFill>
        <p:spPr>
          <a:xfrm>
            <a:off x="625194" y="607316"/>
            <a:ext cx="3591069" cy="24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13">
            <a:alphaModFix/>
          </a:blip>
          <a:srcRect t="46264"/>
          <a:stretch/>
        </p:blipFill>
        <p:spPr>
          <a:xfrm>
            <a:off x="10492509" y="7376160"/>
            <a:ext cx="3804969" cy="40321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0"/>
          <p:cNvSpPr>
            <a:spLocks noGrp="1"/>
          </p:cNvSpPr>
          <p:nvPr>
            <p:ph type="pic" idx="2"/>
          </p:nvPr>
        </p:nvSpPr>
        <p:spPr>
          <a:xfrm>
            <a:off x="1840175" y="1137302"/>
            <a:ext cx="4464600" cy="5955000"/>
          </a:xfrm>
          <a:prstGeom prst="roundRect">
            <a:avLst>
              <a:gd name="adj" fmla="val 1370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6">
            <a:alphaModFix/>
          </a:blip>
          <a:srcRect l="65085"/>
          <a:stretch/>
        </p:blipFill>
        <p:spPr>
          <a:xfrm>
            <a:off x="0" y="0"/>
            <a:ext cx="2278438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7">
            <a:alphaModFix/>
          </a:blip>
          <a:srcRect r="69108"/>
          <a:stretch/>
        </p:blipFill>
        <p:spPr>
          <a:xfrm>
            <a:off x="12747476" y="4490074"/>
            <a:ext cx="1882925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8">
            <a:alphaModFix/>
          </a:blip>
          <a:srcRect r="53661"/>
          <a:stretch/>
        </p:blipFill>
        <p:spPr>
          <a:xfrm>
            <a:off x="12376038" y="0"/>
            <a:ext cx="2254362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 rotWithShape="1">
          <a:blip r:embed="rId9">
            <a:alphaModFix/>
          </a:blip>
          <a:srcRect l="54765"/>
          <a:stretch/>
        </p:blipFill>
        <p:spPr>
          <a:xfrm>
            <a:off x="0" y="5295792"/>
            <a:ext cx="2684831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10">
            <a:alphaModFix/>
          </a:blip>
          <a:srcRect l="65847"/>
          <a:stretch/>
        </p:blipFill>
        <p:spPr>
          <a:xfrm>
            <a:off x="0" y="384408"/>
            <a:ext cx="1661575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10">
            <a:alphaModFix/>
          </a:blip>
          <a:srcRect r="72475"/>
          <a:stretch/>
        </p:blipFill>
        <p:spPr>
          <a:xfrm>
            <a:off x="13291296" y="5295792"/>
            <a:ext cx="1339106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11">
            <a:alphaModFix/>
          </a:blip>
          <a:srcRect l="46175" r="32148" b="50167"/>
          <a:stretch/>
        </p:blipFill>
        <p:spPr>
          <a:xfrm>
            <a:off x="13177521" y="544324"/>
            <a:ext cx="1147238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12">
            <a:alphaModFix/>
          </a:blip>
          <a:srcRect t="68644"/>
          <a:stretch/>
        </p:blipFill>
        <p:spPr>
          <a:xfrm>
            <a:off x="351810" y="7660641"/>
            <a:ext cx="3804969" cy="23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PPTMON slide">
  <p:cSld name="24_PPTMON slide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1"/>
          <p:cNvPicPr preferRelativeResize="0"/>
          <p:nvPr/>
        </p:nvPicPr>
        <p:blipFill rotWithShape="1">
          <a:blip r:embed="rId6">
            <a:alphaModFix/>
          </a:blip>
          <a:srcRect l="63015"/>
          <a:stretch/>
        </p:blipFill>
        <p:spPr>
          <a:xfrm rot="10800000" flipH="1">
            <a:off x="0" y="0"/>
            <a:ext cx="2254294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 rotWithShape="1">
          <a:blip r:embed="rId7">
            <a:alphaModFix/>
          </a:blip>
          <a:srcRect l="58857"/>
          <a:stretch/>
        </p:blipFill>
        <p:spPr>
          <a:xfrm rot="10800000">
            <a:off x="11945569" y="4822202"/>
            <a:ext cx="2684831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 rotWithShape="1">
          <a:blip r:embed="rId8">
            <a:alphaModFix/>
          </a:blip>
          <a:srcRect l="38564"/>
          <a:stretch/>
        </p:blipFill>
        <p:spPr>
          <a:xfrm rot="10800000">
            <a:off x="11237150" y="1"/>
            <a:ext cx="3393250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 rotWithShape="1">
          <a:blip r:embed="rId9">
            <a:alphaModFix/>
          </a:blip>
          <a:srcRect r="38705"/>
          <a:stretch/>
        </p:blipFill>
        <p:spPr>
          <a:xfrm rot="10800000">
            <a:off x="-1" y="5295793"/>
            <a:ext cx="3638013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 rotWithShape="1">
          <a:blip r:embed="rId10">
            <a:alphaModFix/>
          </a:blip>
          <a:srcRect r="57200"/>
          <a:stretch/>
        </p:blipFill>
        <p:spPr>
          <a:xfrm rot="10800000">
            <a:off x="-1" y="544325"/>
            <a:ext cx="1819006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11">
            <a:alphaModFix/>
          </a:blip>
          <a:srcRect l="-1" r="64599"/>
          <a:stretch/>
        </p:blipFill>
        <p:spPr>
          <a:xfrm rot="10800000" flipH="1">
            <a:off x="12529225" y="4968037"/>
            <a:ext cx="2101175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12">
            <a:alphaModFix/>
          </a:blip>
          <a:srcRect r="52841" b="50167"/>
          <a:stretch/>
        </p:blipFill>
        <p:spPr>
          <a:xfrm>
            <a:off x="12134476" y="544324"/>
            <a:ext cx="2495925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13">
            <a:alphaModFix/>
          </a:blip>
          <a:srcRect l="45362"/>
          <a:stretch/>
        </p:blipFill>
        <p:spPr>
          <a:xfrm>
            <a:off x="0" y="7151485"/>
            <a:ext cx="2078956" cy="75035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>
            <a:spLocks noGrp="1"/>
          </p:cNvSpPr>
          <p:nvPr>
            <p:ph type="pic" idx="2"/>
          </p:nvPr>
        </p:nvSpPr>
        <p:spPr>
          <a:xfrm>
            <a:off x="2155447" y="1590533"/>
            <a:ext cx="6251400" cy="38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PTMON custom">
  <p:cSld name="PPTMON custom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PTMON slide">
  <p:cSld name="12_PPTMON slide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3"/>
          <p:cNvPicPr preferRelativeResize="0"/>
          <p:nvPr/>
        </p:nvPicPr>
        <p:blipFill rotWithShape="1">
          <a:blip r:embed="rId6">
            <a:alphaModFix/>
          </a:blip>
          <a:srcRect l="63015"/>
          <a:stretch/>
        </p:blipFill>
        <p:spPr>
          <a:xfrm>
            <a:off x="0" y="4490072"/>
            <a:ext cx="2254294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7">
            <a:alphaModFix/>
          </a:blip>
          <a:srcRect l="58857"/>
          <a:stretch/>
        </p:blipFill>
        <p:spPr>
          <a:xfrm flipH="1">
            <a:off x="11945569" y="1"/>
            <a:ext cx="2684831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 rotWithShape="1">
          <a:blip r:embed="rId8">
            <a:alphaModFix/>
          </a:blip>
          <a:srcRect l="38564"/>
          <a:stretch/>
        </p:blipFill>
        <p:spPr>
          <a:xfrm flipH="1">
            <a:off x="11237150" y="5769385"/>
            <a:ext cx="3393250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9">
            <a:alphaModFix/>
          </a:blip>
          <a:srcRect r="38705"/>
          <a:stretch/>
        </p:blipFill>
        <p:spPr>
          <a:xfrm flipH="1">
            <a:off x="-1" y="0"/>
            <a:ext cx="3638013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 rotWithShape="1">
          <a:blip r:embed="rId10">
            <a:alphaModFix/>
          </a:blip>
          <a:srcRect r="57200"/>
          <a:stretch/>
        </p:blipFill>
        <p:spPr>
          <a:xfrm flipH="1">
            <a:off x="-1" y="5034395"/>
            <a:ext cx="1819006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11">
            <a:alphaModFix/>
          </a:blip>
          <a:srcRect l="-1" r="64599"/>
          <a:stretch/>
        </p:blipFill>
        <p:spPr>
          <a:xfrm>
            <a:off x="12529225" y="327756"/>
            <a:ext cx="2101175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 rotWithShape="1">
          <a:blip r:embed="rId12">
            <a:alphaModFix/>
          </a:blip>
          <a:srcRect r="69219" b="56194"/>
          <a:stretch/>
        </p:blipFill>
        <p:spPr>
          <a:xfrm>
            <a:off x="625194" y="607318"/>
            <a:ext cx="1629100" cy="75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92509" y="7029013"/>
            <a:ext cx="3804969" cy="750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slide">
  <p:cSld name="3_PPTMON slide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24"/>
          <p:cNvPicPr preferRelativeResize="0"/>
          <p:nvPr/>
        </p:nvPicPr>
        <p:blipFill rotWithShape="1">
          <a:blip r:embed="rId6">
            <a:alphaModFix/>
          </a:blip>
          <a:srcRect l="65217" r="1"/>
          <a:stretch/>
        </p:blipFill>
        <p:spPr>
          <a:xfrm>
            <a:off x="0" y="0"/>
            <a:ext cx="2269788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 rotWithShape="1">
          <a:blip r:embed="rId6">
            <a:alphaModFix/>
          </a:blip>
          <a:srcRect r="67339"/>
          <a:stretch/>
        </p:blipFill>
        <p:spPr>
          <a:xfrm>
            <a:off x="12499080" y="4822202"/>
            <a:ext cx="2131319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 rotWithShape="1">
          <a:blip r:embed="rId7">
            <a:alphaModFix/>
          </a:blip>
          <a:srcRect l="29369"/>
          <a:stretch/>
        </p:blipFill>
        <p:spPr>
          <a:xfrm>
            <a:off x="0" y="5591019"/>
            <a:ext cx="3436250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 rotWithShape="1">
          <a:blip r:embed="rId8">
            <a:alphaModFix/>
          </a:blip>
          <a:srcRect r="64274"/>
          <a:stretch/>
        </p:blipFill>
        <p:spPr>
          <a:xfrm>
            <a:off x="12657185" y="0"/>
            <a:ext cx="1973212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9">
            <a:alphaModFix/>
          </a:blip>
          <a:srcRect r="71024"/>
          <a:stretch/>
        </p:blipFill>
        <p:spPr>
          <a:xfrm flipH="1">
            <a:off x="0" y="236795"/>
            <a:ext cx="1719863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10">
            <a:alphaModFix/>
          </a:blip>
          <a:srcRect l="71536"/>
          <a:stretch/>
        </p:blipFill>
        <p:spPr>
          <a:xfrm flipH="1">
            <a:off x="13058300" y="5591019"/>
            <a:ext cx="1572100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 rotWithShape="1">
          <a:blip r:embed="rId11">
            <a:alphaModFix/>
          </a:blip>
          <a:srcRect r="32148" b="84435"/>
          <a:stretch/>
        </p:blipFill>
        <p:spPr>
          <a:xfrm>
            <a:off x="10733689" y="544325"/>
            <a:ext cx="3591069" cy="26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12">
            <a:alphaModFix/>
          </a:blip>
          <a:srcRect t="65936"/>
          <a:stretch/>
        </p:blipFill>
        <p:spPr>
          <a:xfrm>
            <a:off x="351810" y="7640319"/>
            <a:ext cx="3804969" cy="25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PTMON slide">
  <p:cSld name="13_PPTMON slide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5"/>
          <p:cNvPicPr preferRelativeResize="0"/>
          <p:nvPr/>
        </p:nvPicPr>
        <p:blipFill rotWithShape="1">
          <a:blip r:embed="rId6">
            <a:alphaModFix/>
          </a:blip>
          <a:srcRect l="58857"/>
          <a:stretch/>
        </p:blipFill>
        <p:spPr>
          <a:xfrm rot="10800000" flipH="1">
            <a:off x="0" y="4822203"/>
            <a:ext cx="2684831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 rotWithShape="1">
          <a:blip r:embed="rId7">
            <a:alphaModFix/>
          </a:blip>
          <a:srcRect r="58682"/>
          <a:stretch/>
        </p:blipFill>
        <p:spPr>
          <a:xfrm rot="10800000" flipH="1">
            <a:off x="12111993" y="-1"/>
            <a:ext cx="2518406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 rotWithShape="1">
          <a:blip r:embed="rId8">
            <a:alphaModFix/>
          </a:blip>
          <a:srcRect r="53661"/>
          <a:stretch/>
        </p:blipFill>
        <p:spPr>
          <a:xfrm rot="10800000" flipH="1">
            <a:off x="12376038" y="5591019"/>
            <a:ext cx="2254362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 rotWithShape="1">
          <a:blip r:embed="rId9">
            <a:alphaModFix/>
          </a:blip>
          <a:srcRect l="54765"/>
          <a:stretch/>
        </p:blipFill>
        <p:spPr>
          <a:xfrm rot="10800000" flipH="1">
            <a:off x="0" y="1"/>
            <a:ext cx="2684831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 rotWithShape="1">
          <a:blip r:embed="rId10">
            <a:alphaModFix/>
          </a:blip>
          <a:srcRect l="57493"/>
          <a:stretch/>
        </p:blipFill>
        <p:spPr>
          <a:xfrm rot="10800000" flipH="1">
            <a:off x="0" y="5206611"/>
            <a:ext cx="2067975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 rotWithShape="1">
          <a:blip r:embed="rId10">
            <a:alphaModFix/>
          </a:blip>
          <a:srcRect r="59413"/>
          <a:stretch/>
        </p:blipFill>
        <p:spPr>
          <a:xfrm rot="10800000" flipH="1">
            <a:off x="12655812" y="295227"/>
            <a:ext cx="1974588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 rotWithShape="1">
          <a:blip r:embed="rId11">
            <a:alphaModFix/>
          </a:blip>
          <a:srcRect r="60560" b="50167"/>
          <a:stretch/>
        </p:blipFill>
        <p:spPr>
          <a:xfrm rot="5400000">
            <a:off x="-343963" y="1137630"/>
            <a:ext cx="2087388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 rotWithShape="1">
          <a:blip r:embed="rId12">
            <a:alphaModFix/>
          </a:blip>
          <a:srcRect t="61158"/>
          <a:stretch/>
        </p:blipFill>
        <p:spPr>
          <a:xfrm>
            <a:off x="10492509" y="7487919"/>
            <a:ext cx="3804969" cy="29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PPTMON slide">
  <p:cSld name="14_PPTMON slid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26"/>
          <p:cNvPicPr preferRelativeResize="0"/>
          <p:nvPr/>
        </p:nvPicPr>
        <p:blipFill rotWithShape="1">
          <a:blip r:embed="rId6">
            <a:alphaModFix/>
          </a:blip>
          <a:srcRect r="58858"/>
          <a:stretch/>
        </p:blipFill>
        <p:spPr>
          <a:xfrm rot="10800000" flipH="1">
            <a:off x="11945564" y="4822203"/>
            <a:ext cx="2684838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 rotWithShape="1">
          <a:blip r:embed="rId7">
            <a:alphaModFix/>
          </a:blip>
          <a:srcRect l="63015"/>
          <a:stretch/>
        </p:blipFill>
        <p:spPr>
          <a:xfrm rot="10800000" flipH="1">
            <a:off x="0" y="-1"/>
            <a:ext cx="2254294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 rotWithShape="1">
          <a:blip r:embed="rId8">
            <a:alphaModFix/>
          </a:blip>
          <a:srcRect r="40917"/>
          <a:stretch/>
        </p:blipFill>
        <p:spPr>
          <a:xfrm rot="10800000" flipH="1">
            <a:off x="12119361" y="1"/>
            <a:ext cx="2511038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6"/>
          <p:cNvPicPr preferRelativeResize="0"/>
          <p:nvPr/>
        </p:nvPicPr>
        <p:blipFill rotWithShape="1">
          <a:blip r:embed="rId9">
            <a:alphaModFix/>
          </a:blip>
          <a:srcRect l="55982"/>
          <a:stretch/>
        </p:blipFill>
        <p:spPr>
          <a:xfrm rot="10800000" flipH="1">
            <a:off x="0" y="5769386"/>
            <a:ext cx="2431156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 rotWithShape="1">
          <a:blip r:embed="rId10">
            <a:alphaModFix/>
          </a:blip>
          <a:srcRect r="68963"/>
          <a:stretch/>
        </p:blipFill>
        <p:spPr>
          <a:xfrm rot="10800000" flipH="1">
            <a:off x="12916163" y="5559269"/>
            <a:ext cx="1714238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 rotWithShape="1">
          <a:blip r:embed="rId11">
            <a:alphaModFix/>
          </a:blip>
          <a:srcRect l="62019"/>
          <a:stretch/>
        </p:blipFill>
        <p:spPr>
          <a:xfrm rot="10800000" flipH="1">
            <a:off x="0" y="123103"/>
            <a:ext cx="2254294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 rotWithShape="1">
          <a:blip r:embed="rId12">
            <a:alphaModFix/>
          </a:blip>
          <a:srcRect l="30432" r="32148" b="50167"/>
          <a:stretch/>
        </p:blipFill>
        <p:spPr>
          <a:xfrm>
            <a:off x="12344400" y="544324"/>
            <a:ext cx="1980363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 rotWithShape="1">
          <a:blip r:embed="rId13">
            <a:alphaModFix/>
          </a:blip>
          <a:srcRect l="40753"/>
          <a:stretch/>
        </p:blipFill>
        <p:spPr>
          <a:xfrm>
            <a:off x="0" y="7145567"/>
            <a:ext cx="2254294" cy="750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PPTMON slide">
  <p:cSld name="15_PPTMON slid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7"/>
          <p:cNvPicPr preferRelativeResize="0"/>
          <p:nvPr/>
        </p:nvPicPr>
        <p:blipFill rotWithShape="1">
          <a:blip r:embed="rId6">
            <a:alphaModFix/>
          </a:blip>
          <a:srcRect l="58857"/>
          <a:stretch/>
        </p:blipFill>
        <p:spPr>
          <a:xfrm rot="10800000" flipH="1">
            <a:off x="0" y="4822203"/>
            <a:ext cx="2684831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 rotWithShape="1">
          <a:blip r:embed="rId6">
            <a:alphaModFix/>
          </a:blip>
          <a:srcRect r="58858"/>
          <a:stretch/>
        </p:blipFill>
        <p:spPr>
          <a:xfrm rot="10800000" flipH="1">
            <a:off x="11945564" y="0"/>
            <a:ext cx="2684838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 rotWithShape="1">
          <a:blip r:embed="rId7">
            <a:alphaModFix/>
          </a:blip>
          <a:srcRect l="29369"/>
          <a:stretch/>
        </p:blipFill>
        <p:spPr>
          <a:xfrm rot="10800000" flipH="1">
            <a:off x="0" y="-1"/>
            <a:ext cx="3436250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7"/>
          <p:cNvPicPr preferRelativeResize="0"/>
          <p:nvPr/>
        </p:nvPicPr>
        <p:blipFill rotWithShape="1">
          <a:blip r:embed="rId8">
            <a:alphaModFix/>
          </a:blip>
          <a:srcRect r="64274"/>
          <a:stretch/>
        </p:blipFill>
        <p:spPr>
          <a:xfrm rot="10800000" flipH="1">
            <a:off x="12657185" y="5769386"/>
            <a:ext cx="1973212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/>
          <p:nvPr/>
        </p:nvPicPr>
        <p:blipFill rotWithShape="1">
          <a:blip r:embed="rId9">
            <a:alphaModFix/>
          </a:blip>
          <a:srcRect r="64030"/>
          <a:stretch/>
        </p:blipFill>
        <p:spPr>
          <a:xfrm rot="10800000">
            <a:off x="-2" y="5058998"/>
            <a:ext cx="2134913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7"/>
          <p:cNvPicPr preferRelativeResize="0"/>
          <p:nvPr/>
        </p:nvPicPr>
        <p:blipFill rotWithShape="1">
          <a:blip r:embed="rId10">
            <a:alphaModFix/>
          </a:blip>
          <a:srcRect l="64274"/>
          <a:stretch/>
        </p:blipFill>
        <p:spPr>
          <a:xfrm rot="10800000">
            <a:off x="12657188" y="178366"/>
            <a:ext cx="1973213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7"/>
          <p:cNvPicPr preferRelativeResize="0"/>
          <p:nvPr/>
        </p:nvPicPr>
        <p:blipFill rotWithShape="1">
          <a:blip r:embed="rId11">
            <a:alphaModFix/>
          </a:blip>
          <a:srcRect r="61084" b="84848"/>
          <a:stretch/>
        </p:blipFill>
        <p:spPr>
          <a:xfrm>
            <a:off x="625194" y="607316"/>
            <a:ext cx="2059638" cy="26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 rotWithShape="1">
          <a:blip r:embed="rId12">
            <a:alphaModFix/>
          </a:blip>
          <a:srcRect t="54388"/>
          <a:stretch/>
        </p:blipFill>
        <p:spPr>
          <a:xfrm>
            <a:off x="10492509" y="7437120"/>
            <a:ext cx="3804969" cy="34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slide">
  <p:cSld name="PPTMON slide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2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p3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slide">
  <p:cSld name="2_PPTMON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6">
            <a:alphaModFix/>
          </a:blip>
          <a:srcRect r="64617"/>
          <a:stretch/>
        </p:blipFill>
        <p:spPr>
          <a:xfrm>
            <a:off x="12321484" y="0"/>
            <a:ext cx="2308919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7">
            <a:alphaModFix/>
          </a:blip>
          <a:srcRect l="68939"/>
          <a:stretch/>
        </p:blipFill>
        <p:spPr>
          <a:xfrm>
            <a:off x="-1" y="4490074"/>
            <a:ext cx="1893256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8">
            <a:alphaModFix/>
          </a:blip>
          <a:srcRect r="40917"/>
          <a:stretch/>
        </p:blipFill>
        <p:spPr>
          <a:xfrm>
            <a:off x="12119361" y="5578718"/>
            <a:ext cx="2511038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 rotWithShape="1">
          <a:blip r:embed="rId9">
            <a:alphaModFix/>
          </a:blip>
          <a:srcRect l="55982"/>
          <a:stretch/>
        </p:blipFill>
        <p:spPr>
          <a:xfrm>
            <a:off x="0" y="0"/>
            <a:ext cx="2431156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10">
            <a:alphaModFix/>
          </a:blip>
          <a:srcRect r="75770"/>
          <a:stretch/>
        </p:blipFill>
        <p:spPr>
          <a:xfrm>
            <a:off x="13292082" y="210118"/>
            <a:ext cx="1338319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11">
            <a:alphaModFix/>
          </a:blip>
          <a:srcRect l="68102"/>
          <a:stretch/>
        </p:blipFill>
        <p:spPr>
          <a:xfrm>
            <a:off x="-1" y="5172690"/>
            <a:ext cx="1893256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 rotWithShape="1">
          <a:blip r:embed="rId12">
            <a:alphaModFix/>
          </a:blip>
          <a:srcRect t="23349" r="32148" b="50167"/>
          <a:stretch/>
        </p:blipFill>
        <p:spPr>
          <a:xfrm rot="5400000">
            <a:off x="-1211140" y="1997425"/>
            <a:ext cx="3591069" cy="45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 rotWithShape="1">
          <a:blip r:embed="rId13">
            <a:alphaModFix/>
          </a:blip>
          <a:srcRect b="62139"/>
          <a:stretch/>
        </p:blipFill>
        <p:spPr>
          <a:xfrm rot="5400000">
            <a:off x="12229879" y="5781807"/>
            <a:ext cx="3804969" cy="284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3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3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3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3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3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PTMON slide">
  <p:cSld name="4_PPTMON slid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6">
            <a:alphaModFix/>
          </a:blip>
          <a:srcRect l="-1" r="63162"/>
          <a:stretch/>
        </p:blipFill>
        <p:spPr>
          <a:xfrm>
            <a:off x="12385041" y="4490074"/>
            <a:ext cx="2245363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6">
            <a:alphaModFix/>
          </a:blip>
          <a:srcRect l="63015"/>
          <a:stretch/>
        </p:blipFill>
        <p:spPr>
          <a:xfrm>
            <a:off x="0" y="0"/>
            <a:ext cx="2254294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 rotWithShape="1">
          <a:blip r:embed="rId7">
            <a:alphaModFix/>
          </a:blip>
          <a:srcRect l="40744"/>
          <a:stretch/>
        </p:blipFill>
        <p:spPr>
          <a:xfrm>
            <a:off x="0" y="5578718"/>
            <a:ext cx="2518406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 rotWithShape="1">
          <a:blip r:embed="rId8">
            <a:alphaModFix/>
          </a:blip>
          <a:srcRect r="57569"/>
          <a:stretch/>
        </p:blipFill>
        <p:spPr>
          <a:xfrm>
            <a:off x="12111993" y="0"/>
            <a:ext cx="2518406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9">
            <a:alphaModFix/>
          </a:blip>
          <a:srcRect r="65095"/>
          <a:stretch/>
        </p:blipFill>
        <p:spPr>
          <a:xfrm>
            <a:off x="13146952" y="5034396"/>
            <a:ext cx="1483450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9">
            <a:alphaModFix/>
          </a:blip>
          <a:srcRect l="58112"/>
          <a:stretch/>
        </p:blipFill>
        <p:spPr>
          <a:xfrm>
            <a:off x="-1" y="282926"/>
            <a:ext cx="1780275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10">
            <a:alphaModFix/>
          </a:blip>
          <a:srcRect l="31200" r="32148" b="50167"/>
          <a:stretch/>
        </p:blipFill>
        <p:spPr>
          <a:xfrm>
            <a:off x="12385041" y="544324"/>
            <a:ext cx="1939719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 rotWithShape="1">
          <a:blip r:embed="rId11">
            <a:alphaModFix/>
          </a:blip>
          <a:srcRect l="40487"/>
          <a:stretch/>
        </p:blipFill>
        <p:spPr>
          <a:xfrm>
            <a:off x="0" y="7145567"/>
            <a:ext cx="2264456" cy="750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PTMON slide">
  <p:cSld name="5_PPTMON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6">
            <a:alphaModFix/>
          </a:blip>
          <a:srcRect r="63683"/>
          <a:stretch/>
        </p:blipFill>
        <p:spPr>
          <a:xfrm flipH="1">
            <a:off x="1" y="4490074"/>
            <a:ext cx="2213606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7">
            <a:alphaModFix/>
          </a:blip>
          <a:srcRect r="65439"/>
          <a:stretch/>
        </p:blipFill>
        <p:spPr>
          <a:xfrm>
            <a:off x="12375033" y="0"/>
            <a:ext cx="2255369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 rotWithShape="1">
          <a:blip r:embed="rId8">
            <a:alphaModFix/>
          </a:blip>
          <a:srcRect l="38323"/>
          <a:stretch/>
        </p:blipFill>
        <p:spPr>
          <a:xfrm>
            <a:off x="0" y="0"/>
            <a:ext cx="3000631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"/>
          <p:cNvPicPr preferRelativeResize="0"/>
          <p:nvPr/>
        </p:nvPicPr>
        <p:blipFill rotWithShape="1">
          <a:blip r:embed="rId9">
            <a:alphaModFix/>
          </a:blip>
          <a:srcRect r="32960"/>
          <a:stretch/>
        </p:blipFill>
        <p:spPr>
          <a:xfrm>
            <a:off x="11781162" y="5578718"/>
            <a:ext cx="2849238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10">
            <a:alphaModFix/>
          </a:blip>
          <a:srcRect r="63081"/>
          <a:stretch/>
        </p:blipFill>
        <p:spPr>
          <a:xfrm flipH="1">
            <a:off x="1" y="5034396"/>
            <a:ext cx="1569056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 rotWithShape="1">
          <a:blip r:embed="rId11">
            <a:alphaModFix/>
          </a:blip>
          <a:srcRect r="70668"/>
          <a:stretch/>
        </p:blipFill>
        <p:spPr>
          <a:xfrm>
            <a:off x="13203364" y="384408"/>
            <a:ext cx="1427038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 rotWithShape="1">
          <a:blip r:embed="rId12">
            <a:alphaModFix/>
          </a:blip>
          <a:srcRect r="32148" b="50167"/>
          <a:stretch/>
        </p:blipFill>
        <p:spPr>
          <a:xfrm rot="5400000">
            <a:off x="-1132485" y="1750148"/>
            <a:ext cx="3591069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11975872" y="5502784"/>
            <a:ext cx="3804969" cy="750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PTMON slide">
  <p:cSld name="16_PPTMON 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6">
            <a:alphaModFix/>
          </a:blip>
          <a:srcRect r="58682"/>
          <a:stretch/>
        </p:blipFill>
        <p:spPr>
          <a:xfrm rot="10800000" flipH="1">
            <a:off x="12111993" y="-1"/>
            <a:ext cx="2518406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6">
            <a:alphaModFix/>
          </a:blip>
          <a:srcRect l="63015"/>
          <a:stretch/>
        </p:blipFill>
        <p:spPr>
          <a:xfrm rot="10800000" flipH="1">
            <a:off x="0" y="4490073"/>
            <a:ext cx="2254294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 rotWithShape="1">
          <a:blip r:embed="rId7">
            <a:alphaModFix/>
          </a:blip>
          <a:srcRect l="40744"/>
          <a:stretch/>
        </p:blipFill>
        <p:spPr>
          <a:xfrm rot="10800000" flipH="1">
            <a:off x="0" y="1"/>
            <a:ext cx="2518406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8">
            <a:alphaModFix/>
          </a:blip>
          <a:srcRect r="57569"/>
          <a:stretch/>
        </p:blipFill>
        <p:spPr>
          <a:xfrm rot="10800000" flipH="1">
            <a:off x="12111993" y="5295793"/>
            <a:ext cx="2518406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 rotWithShape="1">
          <a:blip r:embed="rId9">
            <a:alphaModFix/>
          </a:blip>
          <a:srcRect r="53978"/>
          <a:stretch/>
        </p:blipFill>
        <p:spPr>
          <a:xfrm rot="10800000" flipH="1">
            <a:off x="12674512" y="544323"/>
            <a:ext cx="1955888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9">
            <a:alphaModFix/>
          </a:blip>
          <a:srcRect l="58112"/>
          <a:stretch/>
        </p:blipFill>
        <p:spPr>
          <a:xfrm rot="10800000" flipH="1">
            <a:off x="-1" y="5295793"/>
            <a:ext cx="1780275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10">
            <a:alphaModFix/>
          </a:blip>
          <a:srcRect r="78176" b="50167"/>
          <a:stretch/>
        </p:blipFill>
        <p:spPr>
          <a:xfrm>
            <a:off x="625194" y="607316"/>
            <a:ext cx="1155081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1843891" y="5669008"/>
            <a:ext cx="3804969" cy="75035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>
            <a:spLocks noGrp="1"/>
          </p:cNvSpPr>
          <p:nvPr>
            <p:ph type="pic" idx="2"/>
          </p:nvPr>
        </p:nvSpPr>
        <p:spPr>
          <a:xfrm>
            <a:off x="1004681" y="1436402"/>
            <a:ext cx="5356800" cy="535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PTMON slide">
  <p:cSld name="18_PPTMON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6">
            <a:alphaModFix/>
          </a:blip>
          <a:srcRect l="63015"/>
          <a:stretch/>
        </p:blipFill>
        <p:spPr>
          <a:xfrm rot="10800000">
            <a:off x="12376106" y="0"/>
            <a:ext cx="2254294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7">
            <a:alphaModFix/>
          </a:blip>
          <a:srcRect l="69143"/>
          <a:stretch/>
        </p:blipFill>
        <p:spPr>
          <a:xfrm rot="10800000" flipH="1">
            <a:off x="-1" y="4822202"/>
            <a:ext cx="2013625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 rotWithShape="1">
          <a:blip r:embed="rId8">
            <a:alphaModFix/>
          </a:blip>
          <a:srcRect r="34685"/>
          <a:stretch/>
        </p:blipFill>
        <p:spPr>
          <a:xfrm rot="10800000" flipH="1">
            <a:off x="11022938" y="5769386"/>
            <a:ext cx="3607463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 rotWithShape="1">
          <a:blip r:embed="rId9">
            <a:alphaModFix/>
          </a:blip>
          <a:srcRect l="34003"/>
          <a:stretch/>
        </p:blipFill>
        <p:spPr>
          <a:xfrm rot="10800000" flipH="1">
            <a:off x="-1" y="1"/>
            <a:ext cx="3917094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10">
            <a:alphaModFix/>
          </a:blip>
          <a:srcRect l="59470"/>
          <a:stretch/>
        </p:blipFill>
        <p:spPr>
          <a:xfrm rot="10800000">
            <a:off x="12658568" y="550474"/>
            <a:ext cx="1971831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 rotWithShape="1">
          <a:blip r:embed="rId11">
            <a:alphaModFix/>
          </a:blip>
          <a:srcRect l="68415" r="-1"/>
          <a:stretch/>
        </p:blipFill>
        <p:spPr>
          <a:xfrm rot="10800000" flipH="1">
            <a:off x="-1" y="5391949"/>
            <a:ext cx="1342419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12">
            <a:alphaModFix/>
          </a:blip>
          <a:srcRect l="31727" r="32148" b="50167"/>
          <a:stretch/>
        </p:blipFill>
        <p:spPr>
          <a:xfrm>
            <a:off x="206909" y="607316"/>
            <a:ext cx="1911856" cy="8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 rotWithShape="1">
          <a:blip r:embed="rId13">
            <a:alphaModFix/>
          </a:blip>
          <a:srcRect r="40730"/>
          <a:stretch/>
        </p:blipFill>
        <p:spPr>
          <a:xfrm>
            <a:off x="12375210" y="7029013"/>
            <a:ext cx="2255194" cy="75035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>
            <a:spLocks noGrp="1"/>
          </p:cNvSpPr>
          <p:nvPr>
            <p:ph type="pic" idx="2"/>
          </p:nvPr>
        </p:nvSpPr>
        <p:spPr>
          <a:xfrm>
            <a:off x="1565311" y="2743199"/>
            <a:ext cx="2371500" cy="237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9" name="Google Shape;89;p8"/>
          <p:cNvSpPr>
            <a:spLocks noGrp="1"/>
          </p:cNvSpPr>
          <p:nvPr>
            <p:ph type="pic" idx="3"/>
          </p:nvPr>
        </p:nvSpPr>
        <p:spPr>
          <a:xfrm>
            <a:off x="4608085" y="2743199"/>
            <a:ext cx="2371500" cy="237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8"/>
          <p:cNvSpPr>
            <a:spLocks noGrp="1"/>
          </p:cNvSpPr>
          <p:nvPr>
            <p:ph type="pic" idx="4"/>
          </p:nvPr>
        </p:nvSpPr>
        <p:spPr>
          <a:xfrm>
            <a:off x="7650859" y="2743199"/>
            <a:ext cx="2371500" cy="237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8"/>
          <p:cNvSpPr>
            <a:spLocks noGrp="1"/>
          </p:cNvSpPr>
          <p:nvPr>
            <p:ph type="pic" idx="5"/>
          </p:nvPr>
        </p:nvSpPr>
        <p:spPr>
          <a:xfrm>
            <a:off x="10693634" y="2743199"/>
            <a:ext cx="2371500" cy="237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9"/>
          <p:cNvPicPr preferRelativeResize="0"/>
          <p:nvPr/>
        </p:nvPicPr>
        <p:blipFill rotWithShape="1">
          <a:blip r:embed="rId6">
            <a:alphaModFix/>
          </a:blip>
          <a:srcRect l="67766"/>
          <a:stretch/>
        </p:blipFill>
        <p:spPr>
          <a:xfrm flipH="1">
            <a:off x="12665663" y="4490072"/>
            <a:ext cx="1964738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 rotWithShape="1">
          <a:blip r:embed="rId7">
            <a:alphaModFix/>
          </a:blip>
          <a:srcRect l="66564"/>
          <a:stretch/>
        </p:blipFill>
        <p:spPr>
          <a:xfrm>
            <a:off x="0" y="1"/>
            <a:ext cx="2181913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 rotWithShape="1">
          <a:blip r:embed="rId8">
            <a:alphaModFix/>
          </a:blip>
          <a:srcRect r="34685"/>
          <a:stretch/>
        </p:blipFill>
        <p:spPr>
          <a:xfrm>
            <a:off x="11022938" y="0"/>
            <a:ext cx="3607463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 rotWithShape="1">
          <a:blip r:embed="rId9">
            <a:alphaModFix/>
          </a:blip>
          <a:srcRect l="34003"/>
          <a:stretch/>
        </p:blipFill>
        <p:spPr>
          <a:xfrm>
            <a:off x="-1" y="5295792"/>
            <a:ext cx="3917094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 rotWithShape="1">
          <a:blip r:embed="rId10">
            <a:alphaModFix/>
          </a:blip>
          <a:srcRect l="65735" r="1"/>
          <a:stretch/>
        </p:blipFill>
        <p:spPr>
          <a:xfrm flipH="1">
            <a:off x="12963363" y="5040545"/>
            <a:ext cx="1667038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 rotWithShape="1">
          <a:blip r:embed="rId11">
            <a:alphaModFix/>
          </a:blip>
          <a:srcRect l="67566"/>
          <a:stretch/>
        </p:blipFill>
        <p:spPr>
          <a:xfrm>
            <a:off x="0" y="186770"/>
            <a:ext cx="1378450" cy="265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 rotWithShape="1">
          <a:blip r:embed="rId12">
            <a:alphaModFix/>
          </a:blip>
          <a:srcRect l="22371" r="32148" b="87381"/>
          <a:stretch/>
        </p:blipFill>
        <p:spPr>
          <a:xfrm>
            <a:off x="11917680" y="544324"/>
            <a:ext cx="2407081" cy="2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 rotWithShape="1">
          <a:blip r:embed="rId13">
            <a:alphaModFix/>
          </a:blip>
          <a:srcRect t="71107"/>
          <a:stretch/>
        </p:blipFill>
        <p:spPr>
          <a:xfrm>
            <a:off x="351810" y="7679125"/>
            <a:ext cx="3804969" cy="2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PTMON slide">
  <p:cSld name="7_PPTMON sl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9909"/>
          <a:stretch/>
        </p:blipFill>
        <p:spPr>
          <a:xfrm>
            <a:off x="7229475" y="8476709"/>
            <a:ext cx="2078953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0">
            <a:hlinkClick r:id="rId4"/>
          </p:cNvPr>
          <p:cNvSpPr txBox="1"/>
          <p:nvPr/>
        </p:nvSpPr>
        <p:spPr>
          <a:xfrm>
            <a:off x="5321971" y="8476709"/>
            <a:ext cx="3228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0"/>
          <p:cNvPicPr preferRelativeResize="0"/>
          <p:nvPr/>
        </p:nvPicPr>
        <p:blipFill rotWithShape="1">
          <a:blip r:embed="rId6">
            <a:alphaModFix/>
          </a:blip>
          <a:srcRect l="62828"/>
          <a:stretch/>
        </p:blipFill>
        <p:spPr>
          <a:xfrm flipH="1">
            <a:off x="12204644" y="0"/>
            <a:ext cx="2425756" cy="34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0"/>
          <p:cNvPicPr preferRelativeResize="0"/>
          <p:nvPr/>
        </p:nvPicPr>
        <p:blipFill rotWithShape="1">
          <a:blip r:embed="rId7">
            <a:alphaModFix/>
          </a:blip>
          <a:srcRect r="76641"/>
          <a:stretch/>
        </p:blipFill>
        <p:spPr>
          <a:xfrm flipH="1">
            <a:off x="-2" y="4490074"/>
            <a:ext cx="1423769" cy="3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0"/>
          <p:cNvPicPr preferRelativeResize="0"/>
          <p:nvPr/>
        </p:nvPicPr>
        <p:blipFill rotWithShape="1">
          <a:blip r:embed="rId8">
            <a:alphaModFix/>
          </a:blip>
          <a:srcRect r="53034"/>
          <a:stretch/>
        </p:blipFill>
        <p:spPr>
          <a:xfrm flipH="1">
            <a:off x="-1" y="0"/>
            <a:ext cx="2284944" cy="263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"/>
          <p:cNvPicPr preferRelativeResize="0"/>
          <p:nvPr/>
        </p:nvPicPr>
        <p:blipFill rotWithShape="1">
          <a:blip r:embed="rId9">
            <a:alphaModFix/>
          </a:blip>
          <a:srcRect l="50000"/>
          <a:stretch/>
        </p:blipFill>
        <p:spPr>
          <a:xfrm flipH="1">
            <a:off x="11662763" y="5295792"/>
            <a:ext cx="2967638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0"/>
          <p:cNvPicPr preferRelativeResize="0"/>
          <p:nvPr/>
        </p:nvPicPr>
        <p:blipFill rotWithShape="1">
          <a:blip r:embed="rId10">
            <a:alphaModFix/>
          </a:blip>
          <a:srcRect t="61158"/>
          <a:stretch/>
        </p:blipFill>
        <p:spPr>
          <a:xfrm>
            <a:off x="10492509" y="7487919"/>
            <a:ext cx="3804969" cy="29145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/>
          <p:nvPr/>
        </p:nvSpPr>
        <p:spPr>
          <a:xfrm>
            <a:off x="557348" y="1737943"/>
            <a:ext cx="6531300" cy="5925600"/>
          </a:xfrm>
          <a:prstGeom prst="roundRect">
            <a:avLst>
              <a:gd name="adj" fmla="val 4243"/>
            </a:avLst>
          </a:prstGeom>
          <a:solidFill>
            <a:schemeClr val="lt1"/>
          </a:solidFill>
          <a:ln>
            <a:noFill/>
          </a:ln>
          <a:effectLst>
            <a:outerShdw blurRad="127000" dist="6350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109725" tIns="54850" rIns="109725" bIns="54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sp>
        <p:nvSpPr>
          <p:cNvPr id="112" name="Google Shape;112;p10"/>
          <p:cNvSpPr/>
          <p:nvPr/>
        </p:nvSpPr>
        <p:spPr>
          <a:xfrm>
            <a:off x="7541623" y="1737943"/>
            <a:ext cx="6531300" cy="5925600"/>
          </a:xfrm>
          <a:prstGeom prst="roundRect">
            <a:avLst>
              <a:gd name="adj" fmla="val 4243"/>
            </a:avLst>
          </a:prstGeom>
          <a:solidFill>
            <a:schemeClr val="lt1"/>
          </a:solidFill>
          <a:ln>
            <a:noFill/>
          </a:ln>
          <a:effectLst>
            <a:outerShdw blurRad="127000" dist="6350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109725" tIns="54850" rIns="109725" bIns="54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pic>
        <p:nvPicPr>
          <p:cNvPr id="113" name="Google Shape;113;p10"/>
          <p:cNvPicPr preferRelativeResize="0"/>
          <p:nvPr/>
        </p:nvPicPr>
        <p:blipFill rotWithShape="1">
          <a:blip r:embed="rId11">
            <a:alphaModFix/>
          </a:blip>
          <a:srcRect l="70300"/>
          <a:stretch/>
        </p:blipFill>
        <p:spPr>
          <a:xfrm flipH="1">
            <a:off x="12989981" y="473593"/>
            <a:ext cx="1640419" cy="24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0"/>
          <p:cNvPicPr preferRelativeResize="0"/>
          <p:nvPr/>
        </p:nvPicPr>
        <p:blipFill rotWithShape="1">
          <a:blip r:embed="rId12">
            <a:alphaModFix/>
          </a:blip>
          <a:srcRect l="76452"/>
          <a:stretch/>
        </p:blipFill>
        <p:spPr>
          <a:xfrm>
            <a:off x="0" y="4892933"/>
            <a:ext cx="1397681" cy="293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0"/>
          <p:cNvPicPr preferRelativeResize="0"/>
          <p:nvPr/>
        </p:nvPicPr>
        <p:blipFill rotWithShape="1">
          <a:blip r:embed="rId13">
            <a:alphaModFix/>
          </a:blip>
          <a:srcRect t="21468" r="32148" b="50167"/>
          <a:stretch/>
        </p:blipFill>
        <p:spPr>
          <a:xfrm rot="5400000">
            <a:off x="-1268014" y="2024489"/>
            <a:ext cx="3591069" cy="48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/>
          <p:nvPr/>
        </p:nvSpPr>
        <p:spPr>
          <a:xfrm>
            <a:off x="1450465" y="2217969"/>
            <a:ext cx="75564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Roboto Mono Medium"/>
              <a:buNone/>
            </a:pPr>
            <a:r>
              <a:rPr lang="en-US" sz="625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 систему Linux</a:t>
            </a:r>
            <a:endParaRPr sz="625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1368040" y="2470266"/>
            <a:ext cx="75564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endParaRPr sz="2250" b="1" i="0" u="none" strike="noStrike" cap="none">
              <a:solidFill>
                <a:srgbClr val="595959"/>
              </a:solidFill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1270040" y="5918002"/>
            <a:ext cx="1205389" cy="39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"/>
              <a:buNone/>
            </a:pPr>
            <a:endParaRPr sz="2200" b="0" i="0" u="none" strike="noStrike" cap="none"/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824" y="3679825"/>
            <a:ext cx="6790899" cy="424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/>
          <p:nvPr/>
        </p:nvSpPr>
        <p:spPr>
          <a:xfrm>
            <a:off x="1665065" y="1416108"/>
            <a:ext cx="12282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 Medium"/>
              <a:buNone/>
            </a:pPr>
            <a:r>
              <a:rPr lang="en-US" sz="4450" b="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Безопасность и администрирование Linux</a:t>
            </a:r>
            <a:endParaRPr sz="4450" b="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508" name="Google Shape;508;p4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5075" y="3225900"/>
            <a:ext cx="3601564" cy="196361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8"/>
          <p:cNvSpPr/>
          <p:nvPr/>
        </p:nvSpPr>
        <p:spPr>
          <a:xfrm>
            <a:off x="1759350" y="5243264"/>
            <a:ext cx="24780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Брандмауэр</a:t>
            </a:r>
            <a:endParaRPr sz="2200" b="1" i="0" u="none" strike="noStrike" cap="none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0" name="Google Shape;510;p48"/>
          <p:cNvSpPr/>
          <p:nvPr/>
        </p:nvSpPr>
        <p:spPr>
          <a:xfrm>
            <a:off x="1665062" y="5833389"/>
            <a:ext cx="36015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Защита от несанкционированного доступа.</a:t>
            </a:r>
            <a:endParaRPr sz="175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1" name="Google Shape;511;p4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3943" y="3225900"/>
            <a:ext cx="3601670" cy="196370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8"/>
          <p:cNvSpPr/>
          <p:nvPr/>
        </p:nvSpPr>
        <p:spPr>
          <a:xfrm>
            <a:off x="5658218" y="5243355"/>
            <a:ext cx="3529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Управление пользователями</a:t>
            </a:r>
            <a:endParaRPr sz="2200" b="1" i="0" u="none" strike="noStrike" cap="none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3" name="Google Shape;513;p48"/>
          <p:cNvSpPr/>
          <p:nvPr/>
        </p:nvSpPr>
        <p:spPr>
          <a:xfrm>
            <a:off x="5564018" y="6127731"/>
            <a:ext cx="36015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Создание, удаление и изменение учетных записей.</a:t>
            </a:r>
            <a:endParaRPr sz="175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4" name="Google Shape;514;p4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62917" y="3225900"/>
            <a:ext cx="3601564" cy="196361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8"/>
          <p:cNvSpPr/>
          <p:nvPr/>
        </p:nvSpPr>
        <p:spPr>
          <a:xfrm>
            <a:off x="9557192" y="5243264"/>
            <a:ext cx="28236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Безопасность паролей</a:t>
            </a:r>
            <a:endParaRPr sz="2200" b="1" i="0" u="none" strike="noStrike" cap="none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6" name="Google Shape;516;p48"/>
          <p:cNvSpPr/>
          <p:nvPr/>
        </p:nvSpPr>
        <p:spPr>
          <a:xfrm>
            <a:off x="9462992" y="6127639"/>
            <a:ext cx="36015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Использование надежных паролей и механизмов аутентификации.</a:t>
            </a:r>
            <a:endParaRPr sz="175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9"/>
          <p:cNvSpPr/>
          <p:nvPr/>
        </p:nvSpPr>
        <p:spPr>
          <a:xfrm>
            <a:off x="2701097" y="1290497"/>
            <a:ext cx="5422500" cy="3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 Medium"/>
              <a:buNone/>
            </a:pPr>
            <a:r>
              <a:rPr lang="en-US" sz="4450" b="1" i="0" u="none" strike="noStrike" cap="none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Перспективы</a:t>
            </a:r>
            <a:r>
              <a:rPr lang="en-US" sz="4450" b="1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и </a:t>
            </a:r>
            <a:r>
              <a:rPr lang="en-US" sz="4450" b="1" i="0" u="none" strike="noStrike" cap="none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тенденции</a:t>
            </a:r>
            <a:r>
              <a:rPr lang="en-US" sz="4450" b="1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4450" b="1" i="0" u="none" strike="noStrike" cap="none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развития</a:t>
            </a:r>
            <a:r>
              <a:rPr lang="en-US" sz="4450" b="1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Linux</a:t>
            </a:r>
            <a:endParaRPr sz="4450" b="1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4" name="Google Shape;524;p49"/>
          <p:cNvSpPr/>
          <p:nvPr/>
        </p:nvSpPr>
        <p:spPr>
          <a:xfrm>
            <a:off x="734915" y="4114797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Linux продолжает развиваться и совершенствоваться. Новые технологии, такие как облачные вычисления и искусственный интеллект, активно интегрируются в Linux.</a:t>
            </a:r>
            <a:endParaRPr sz="175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EDB88A-1230-6B4F-45D0-6ABCAF4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67" y="5203497"/>
            <a:ext cx="5840588" cy="2766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0"/>
          <p:cNvSpPr/>
          <p:nvPr/>
        </p:nvSpPr>
        <p:spPr>
          <a:xfrm>
            <a:off x="4543140" y="2603687"/>
            <a:ext cx="113130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 Medium"/>
              <a:buNone/>
            </a:pPr>
            <a:r>
              <a:rPr lang="en-US" sz="485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Недостатки Linux</a:t>
            </a:r>
            <a:endParaRPr sz="485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1" name="Google Shape;531;p50"/>
          <p:cNvSpPr/>
          <p:nvPr/>
        </p:nvSpPr>
        <p:spPr>
          <a:xfrm>
            <a:off x="1241157" y="3568754"/>
            <a:ext cx="49398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ono Medium"/>
              <a:buNone/>
            </a:pPr>
            <a:r>
              <a:rPr lang="en-US" sz="3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Затраты на обучение</a:t>
            </a:r>
            <a:endParaRPr sz="3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2" name="Google Shape;532;p50"/>
          <p:cNvSpPr/>
          <p:nvPr/>
        </p:nvSpPr>
        <p:spPr>
          <a:xfrm>
            <a:off x="829100" y="4331025"/>
            <a:ext cx="65880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2200" b="1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Если вы только начинаете изучать Linux, то, возможно, вам потребуется большое количество времени, чтобы овладеть основными навыками работы с этой операционной системой.</a:t>
            </a:r>
            <a:endParaRPr sz="3050" b="1" i="0" u="none" strike="noStrike" cap="none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33" name="Google Shape;5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138" y="10"/>
            <a:ext cx="5003466" cy="282096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0"/>
          <p:cNvSpPr txBox="1"/>
          <p:nvPr/>
        </p:nvSpPr>
        <p:spPr>
          <a:xfrm>
            <a:off x="7264050" y="3312575"/>
            <a:ext cx="7005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Совместимость с сторонними программами</a:t>
            </a:r>
            <a:endParaRPr sz="32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5" name="Google Shape;535;p50"/>
          <p:cNvSpPr txBox="1"/>
          <p:nvPr/>
        </p:nvSpPr>
        <p:spPr>
          <a:xfrm>
            <a:off x="7145775" y="4605575"/>
            <a:ext cx="5334000" cy="27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Linux может не поддерживать некоторые программы, которые вы используете в своей работе. Возможно, некоторые программы придется заменить аналогами.</a:t>
            </a:r>
            <a:endParaRPr sz="2200" b="1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/>
          <p:nvPr/>
        </p:nvSpPr>
        <p:spPr>
          <a:xfrm>
            <a:off x="2380580" y="2029596"/>
            <a:ext cx="110412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Roboto Mono Medium"/>
              <a:buNone/>
            </a:pPr>
            <a:r>
              <a:rPr lang="en-US" sz="705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Спасибо за внимание! </a:t>
            </a:r>
            <a:endParaRPr sz="705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2" name="Google Shape;542;p51"/>
          <p:cNvSpPr/>
          <p:nvPr/>
        </p:nvSpPr>
        <p:spPr>
          <a:xfrm>
            <a:off x="3342005" y="949524"/>
            <a:ext cx="112884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endParaRPr sz="2250" b="1" i="0" u="none" strike="noStrike" cap="none">
              <a:solidFill>
                <a:srgbClr val="595959"/>
              </a:solidFill>
            </a:endParaRPr>
          </a:p>
        </p:txBody>
      </p:sp>
      <p:sp>
        <p:nvSpPr>
          <p:cNvPr id="543" name="Google Shape;543;p51"/>
          <p:cNvSpPr/>
          <p:nvPr/>
        </p:nvSpPr>
        <p:spPr>
          <a:xfrm>
            <a:off x="1234715" y="5482377"/>
            <a:ext cx="120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"/>
              <a:buNone/>
            </a:pPr>
            <a:endParaRPr sz="2200" b="0" i="0" u="none" strike="noStrike" cap="none"/>
          </a:p>
        </p:txBody>
      </p:sp>
      <p:pic>
        <p:nvPicPr>
          <p:cNvPr id="545" name="Google Shape;545;p51"/>
          <p:cNvPicPr preferRelativeResize="0"/>
          <p:nvPr/>
        </p:nvPicPr>
        <p:blipFill rotWithShape="1">
          <a:blip r:embed="rId3">
            <a:alphaModFix/>
          </a:blip>
          <a:srcRect l="800" r="-800"/>
          <a:stretch/>
        </p:blipFill>
        <p:spPr>
          <a:xfrm>
            <a:off x="3735047" y="3525167"/>
            <a:ext cx="5600824" cy="37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/>
          <p:nvPr/>
        </p:nvSpPr>
        <p:spPr>
          <a:xfrm>
            <a:off x="3536990" y="1290644"/>
            <a:ext cx="75564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Roboto Mono Medium"/>
              <a:buNone/>
            </a:pPr>
            <a:r>
              <a:rPr lang="en-US" sz="555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Система Linux: Введение и обзор</a:t>
            </a:r>
            <a:endParaRPr sz="555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3195565" y="3763866"/>
            <a:ext cx="75564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2250" b="1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Linux - это операционная система с открытым исходным кодом, которая широко используется в различных сферах, от серверов до смартфонов. Она известна своей гибкостью, стабильностью и возможностями настройки.</a:t>
            </a:r>
            <a:endParaRPr sz="2250" b="1" i="0" u="none" strike="noStrike" cap="none">
              <a:solidFill>
                <a:srgbClr val="595959"/>
              </a:solidFill>
            </a:endParaRPr>
          </a:p>
        </p:txBody>
      </p:sp>
      <p:sp>
        <p:nvSpPr>
          <p:cNvPr id="364" name="Google Shape;364;p40"/>
          <p:cNvSpPr/>
          <p:nvPr/>
        </p:nvSpPr>
        <p:spPr>
          <a:xfrm>
            <a:off x="1270040" y="5918002"/>
            <a:ext cx="120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"/>
              <a:buNone/>
            </a:pPr>
            <a:endParaRPr sz="2200" b="0" i="0" u="none" strike="noStrike" cap="none"/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3174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/>
          <p:nvPr/>
        </p:nvSpPr>
        <p:spPr>
          <a:xfrm>
            <a:off x="6225564" y="246742"/>
            <a:ext cx="68334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50"/>
              <a:buFont typeface="Roboto Mono Medium"/>
              <a:buNone/>
            </a:pPr>
            <a:r>
              <a:rPr lang="en-US" sz="425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История развития Linux</a:t>
            </a:r>
            <a:endParaRPr sz="425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6330791" y="1852255"/>
            <a:ext cx="490299" cy="490299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1"/>
          <p:cNvSpPr/>
          <p:nvPr/>
        </p:nvSpPr>
        <p:spPr>
          <a:xfrm>
            <a:off x="6482715" y="1933932"/>
            <a:ext cx="186333" cy="326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50"/>
              <a:buFont typeface="Roboto Mono Medium"/>
              <a:buNone/>
            </a:pPr>
            <a:r>
              <a:rPr lang="en-US" sz="2550" b="0" i="0" u="none" strike="noStrike" cap="non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sz="2550" b="0" i="0" u="none" strike="noStrike" cap="none"/>
          </a:p>
        </p:txBody>
      </p:sp>
      <p:sp>
        <p:nvSpPr>
          <p:cNvPr id="376" name="Google Shape;376;p41"/>
          <p:cNvSpPr/>
          <p:nvPr/>
        </p:nvSpPr>
        <p:spPr>
          <a:xfrm>
            <a:off x="7774543" y="1824990"/>
            <a:ext cx="2724269" cy="3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Roboto Mono Medium"/>
              <a:buNone/>
            </a:pPr>
            <a:r>
              <a:rPr lang="en-US" sz="21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1983</a:t>
            </a:r>
            <a:endParaRPr sz="21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7774543" y="2296239"/>
            <a:ext cx="6093143" cy="34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"/>
              <a:buNone/>
            </a:pPr>
            <a:r>
              <a:rPr lang="en-US" sz="17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Разработан Unix.</a:t>
            </a:r>
            <a:endParaRPr sz="17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6330791" y="3325892"/>
            <a:ext cx="490299" cy="490299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6482715" y="3407569"/>
            <a:ext cx="186333" cy="326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50"/>
              <a:buFont typeface="Roboto Mono Medium"/>
              <a:buNone/>
            </a:pPr>
            <a:r>
              <a:rPr lang="en-US" sz="2550" b="0" i="0" u="none" strike="noStrike" cap="non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sz="2550" b="0" i="0" u="none" strike="noStrike" cap="none"/>
          </a:p>
        </p:txBody>
      </p:sp>
      <p:sp>
        <p:nvSpPr>
          <p:cNvPr id="381" name="Google Shape;381;p41"/>
          <p:cNvSpPr/>
          <p:nvPr/>
        </p:nvSpPr>
        <p:spPr>
          <a:xfrm>
            <a:off x="7774543" y="3298627"/>
            <a:ext cx="2724269" cy="3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Roboto Mono Medium"/>
              <a:buNone/>
            </a:pPr>
            <a:r>
              <a:rPr lang="en-US" sz="21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1991</a:t>
            </a:r>
            <a:endParaRPr sz="21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p41"/>
          <p:cNvSpPr/>
          <p:nvPr/>
        </p:nvSpPr>
        <p:spPr>
          <a:xfrm>
            <a:off x="7774543" y="3769876"/>
            <a:ext cx="6093143" cy="34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"/>
              <a:buNone/>
            </a:pPr>
            <a:r>
              <a:rPr lang="en-US" sz="1700" b="1" i="0" u="none" strike="noStrike" cap="none" dirty="0" err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Линус</a:t>
            </a:r>
            <a:r>
              <a:rPr lang="en-US" sz="17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00" b="1" i="0" u="none" strike="noStrike" cap="none" dirty="0" err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Торвальдс</a:t>
            </a:r>
            <a:r>
              <a:rPr lang="en-US" sz="17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00" b="1" i="0" u="none" strike="noStrike" cap="none" dirty="0" err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начал</a:t>
            </a:r>
            <a:r>
              <a:rPr lang="en-US" sz="17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00" b="1" i="0" u="none" strike="noStrike" cap="none" dirty="0" err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разработку</a:t>
            </a:r>
            <a:r>
              <a:rPr lang="en-US" sz="17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00" b="1" i="0" u="none" strike="noStrike" cap="none" dirty="0" err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ядра</a:t>
            </a:r>
            <a:r>
              <a:rPr lang="en-US" sz="17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Linux.</a:t>
            </a:r>
            <a:endParaRPr sz="17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41"/>
          <p:cNvSpPr/>
          <p:nvPr/>
        </p:nvSpPr>
        <p:spPr>
          <a:xfrm>
            <a:off x="6330791" y="4799528"/>
            <a:ext cx="490299" cy="490299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1"/>
          <p:cNvSpPr/>
          <p:nvPr/>
        </p:nvSpPr>
        <p:spPr>
          <a:xfrm>
            <a:off x="6482715" y="4881205"/>
            <a:ext cx="186333" cy="326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50"/>
              <a:buFont typeface="Roboto Mono Medium"/>
              <a:buNone/>
            </a:pPr>
            <a:r>
              <a:rPr lang="en-US" sz="2550" b="0" i="0" u="none" strike="noStrike" cap="non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sz="2550" b="0" i="0" u="none" strike="noStrike" cap="none"/>
          </a:p>
        </p:txBody>
      </p:sp>
      <p:sp>
        <p:nvSpPr>
          <p:cNvPr id="386" name="Google Shape;386;p41"/>
          <p:cNvSpPr/>
          <p:nvPr/>
        </p:nvSpPr>
        <p:spPr>
          <a:xfrm>
            <a:off x="7752743" y="4799513"/>
            <a:ext cx="27243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Roboto Mono Medium"/>
              <a:buNone/>
            </a:pPr>
            <a:r>
              <a:rPr lang="en-US" sz="21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1993</a:t>
            </a:r>
            <a:endParaRPr sz="21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41"/>
          <p:cNvSpPr/>
          <p:nvPr/>
        </p:nvSpPr>
        <p:spPr>
          <a:xfrm>
            <a:off x="7774543" y="5243513"/>
            <a:ext cx="6093143" cy="34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"/>
              <a:buNone/>
            </a:pPr>
            <a:r>
              <a:rPr lang="en-US" sz="1700" b="1" i="0" u="none" strike="noStrike" cap="none" dirty="0" err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Создан</a:t>
            </a:r>
            <a:r>
              <a:rPr lang="en-US" sz="1700" b="1" i="0" u="none" strike="noStrike" cap="none" dirty="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 Debian, </a:t>
            </a:r>
            <a:r>
              <a:rPr lang="en-US" sz="1700" b="1" i="0" u="none" strike="noStrike" cap="none" dirty="0" err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один</a:t>
            </a:r>
            <a:r>
              <a:rPr lang="en-US" sz="1700" b="1" i="0" u="none" strike="noStrike" cap="none" dirty="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00" b="1" i="0" u="none" strike="noStrike" cap="none" dirty="0" err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из</a:t>
            </a:r>
            <a:r>
              <a:rPr lang="en-US" sz="1700" b="1" i="0" u="none" strike="noStrike" cap="none" dirty="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00" b="1" i="0" u="none" strike="noStrike" cap="none" dirty="0" err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первых</a:t>
            </a:r>
            <a:r>
              <a:rPr lang="en-US" sz="1700" b="1" i="0" u="none" strike="noStrike" cap="none" dirty="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00" b="1" i="0" u="none" strike="noStrike" cap="none" dirty="0" err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дистрибутивов</a:t>
            </a:r>
            <a:r>
              <a:rPr lang="en-US" sz="1700" b="1" i="0" u="none" strike="noStrike" cap="none" dirty="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 Linux.</a:t>
            </a:r>
            <a:endParaRPr sz="1700" b="1" i="0" u="none" strike="noStrike" cap="none" dirty="0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41"/>
          <p:cNvSpPr/>
          <p:nvPr/>
        </p:nvSpPr>
        <p:spPr>
          <a:xfrm>
            <a:off x="6330791" y="6273165"/>
            <a:ext cx="490299" cy="490299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1"/>
          <p:cNvSpPr/>
          <p:nvPr/>
        </p:nvSpPr>
        <p:spPr>
          <a:xfrm>
            <a:off x="6482715" y="6354842"/>
            <a:ext cx="186333" cy="326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50"/>
              <a:buFont typeface="Roboto Mono Medium"/>
              <a:buNone/>
            </a:pPr>
            <a:r>
              <a:rPr lang="en-US" sz="2550" b="0" i="0" u="none" strike="noStrike" cap="non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4</a:t>
            </a:r>
            <a:endParaRPr sz="2550" b="0" i="0" u="none" strike="noStrike" cap="none"/>
          </a:p>
        </p:txBody>
      </p:sp>
      <p:sp>
        <p:nvSpPr>
          <p:cNvPr id="391" name="Google Shape;391;p41"/>
          <p:cNvSpPr/>
          <p:nvPr/>
        </p:nvSpPr>
        <p:spPr>
          <a:xfrm>
            <a:off x="7774543" y="6245900"/>
            <a:ext cx="2724269" cy="3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Roboto Mono Medium"/>
              <a:buNone/>
            </a:pPr>
            <a:r>
              <a:rPr lang="en-US" sz="21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2004</a:t>
            </a:r>
            <a:endParaRPr sz="21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41"/>
          <p:cNvSpPr/>
          <p:nvPr/>
        </p:nvSpPr>
        <p:spPr>
          <a:xfrm>
            <a:off x="7774543" y="6717149"/>
            <a:ext cx="6093143" cy="697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"/>
              <a:buNone/>
            </a:pPr>
            <a:r>
              <a:rPr lang="en-US" sz="17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Выпуск Ubuntu, популярного дистрибутива для настольных компьютеров.</a:t>
            </a:r>
            <a:endParaRPr sz="17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AA71F9-F110-6EC5-A1F6-599FCB3A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311" y="1901653"/>
            <a:ext cx="2966697" cy="1883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6143940" y="627826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 Medium"/>
              <a:buNone/>
            </a:pPr>
            <a:r>
              <a:rPr lang="en-US" sz="4450" b="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Основные характеристики Linux</a:t>
            </a:r>
            <a:endParaRPr sz="445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400" name="Google Shape;400;p42"/>
          <p:cNvSpPr/>
          <p:nvPr/>
        </p:nvSpPr>
        <p:spPr>
          <a:xfrm>
            <a:off x="5879924" y="2558300"/>
            <a:ext cx="484800" cy="49680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6030095" y="2641084"/>
            <a:ext cx="184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Roboto Mono Medium"/>
              <a:buNone/>
            </a:pPr>
            <a:r>
              <a:rPr lang="en-US" sz="2650" b="0" i="0" u="none" strike="noStrike" cap="non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sz="2650" b="0" i="0" u="none" strike="noStrike" cap="none"/>
          </a:p>
        </p:txBody>
      </p:sp>
      <p:sp>
        <p:nvSpPr>
          <p:cNvPr id="402" name="Google Shape;402;p42"/>
          <p:cNvSpPr/>
          <p:nvPr/>
        </p:nvSpPr>
        <p:spPr>
          <a:xfrm>
            <a:off x="6580002" y="2558300"/>
            <a:ext cx="27807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Открытый исходный код</a:t>
            </a:r>
            <a:endParaRPr sz="22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6580002" y="3380920"/>
            <a:ext cx="27807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Позволяет свободно изменять, распространять и использовать.</a:t>
            </a:r>
            <a:endParaRPr sz="175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9576055" y="2558300"/>
            <a:ext cx="484800" cy="49680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2"/>
          <p:cNvSpPr/>
          <p:nvPr/>
        </p:nvSpPr>
        <p:spPr>
          <a:xfrm>
            <a:off x="9726226" y="2641084"/>
            <a:ext cx="184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Roboto Mono Medium"/>
              <a:buNone/>
            </a:pPr>
            <a:r>
              <a:rPr lang="en-US" sz="2650" b="0" i="0" u="none" strike="noStrike" cap="non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sz="2650" b="0" i="0" u="none" strike="noStrike" cap="none"/>
          </a:p>
        </p:txBody>
      </p:sp>
      <p:sp>
        <p:nvSpPr>
          <p:cNvPr id="406" name="Google Shape;406;p42"/>
          <p:cNvSpPr/>
          <p:nvPr/>
        </p:nvSpPr>
        <p:spPr>
          <a:xfrm>
            <a:off x="10276133" y="2558300"/>
            <a:ext cx="2692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Многозадачность</a:t>
            </a:r>
            <a:endParaRPr sz="22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42"/>
          <p:cNvSpPr/>
          <p:nvPr/>
        </p:nvSpPr>
        <p:spPr>
          <a:xfrm>
            <a:off x="10276133" y="3035871"/>
            <a:ext cx="27807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Возможность запускать несколько задач одновременно.</a:t>
            </a:r>
            <a:endParaRPr sz="175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5879924" y="4910449"/>
            <a:ext cx="484800" cy="49680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2"/>
          <p:cNvSpPr/>
          <p:nvPr/>
        </p:nvSpPr>
        <p:spPr>
          <a:xfrm>
            <a:off x="6030095" y="4993232"/>
            <a:ext cx="184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Roboto Mono Medium"/>
              <a:buNone/>
            </a:pPr>
            <a:r>
              <a:rPr lang="en-US" sz="2650" b="0" i="0" u="none" strike="noStrike" cap="non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sz="2650" b="0" i="0" u="none" strike="noStrike" cap="none"/>
          </a:p>
        </p:txBody>
      </p:sp>
      <p:sp>
        <p:nvSpPr>
          <p:cNvPr id="410" name="Google Shape;410;p42"/>
          <p:cNvSpPr/>
          <p:nvPr/>
        </p:nvSpPr>
        <p:spPr>
          <a:xfrm>
            <a:off x="6580002" y="4910449"/>
            <a:ext cx="27807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Многопользовательская</a:t>
            </a:r>
            <a:endParaRPr sz="22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1" name="Google Shape;411;p42"/>
          <p:cNvSpPr/>
          <p:nvPr/>
        </p:nvSpPr>
        <p:spPr>
          <a:xfrm>
            <a:off x="6580002" y="5733069"/>
            <a:ext cx="27807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Поддержка множества пользователей с разными уровнями доступа.</a:t>
            </a:r>
            <a:endParaRPr sz="175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p42"/>
          <p:cNvSpPr/>
          <p:nvPr/>
        </p:nvSpPr>
        <p:spPr>
          <a:xfrm>
            <a:off x="9576055" y="4910449"/>
            <a:ext cx="484800" cy="496800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/>
          <p:nvPr/>
        </p:nvSpPr>
        <p:spPr>
          <a:xfrm>
            <a:off x="9726226" y="4993232"/>
            <a:ext cx="184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Roboto Mono Medium"/>
              <a:buNone/>
            </a:pPr>
            <a:r>
              <a:rPr lang="en-US" sz="2650" b="0" i="0" u="none" strike="noStrike" cap="non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4</a:t>
            </a:r>
            <a:endParaRPr sz="2650" b="0" i="0" u="none" strike="noStrike" cap="none"/>
          </a:p>
        </p:txBody>
      </p:sp>
      <p:sp>
        <p:nvSpPr>
          <p:cNvPr id="414" name="Google Shape;414;p42"/>
          <p:cNvSpPr/>
          <p:nvPr/>
        </p:nvSpPr>
        <p:spPr>
          <a:xfrm>
            <a:off x="10276133" y="4910449"/>
            <a:ext cx="2692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Сетевая</a:t>
            </a:r>
            <a:endParaRPr sz="22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10276133" y="5388020"/>
            <a:ext cx="27807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Встроенные сетевые возможности, доступные для всех пользователей.</a:t>
            </a:r>
            <a:endParaRPr sz="175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/>
          <p:nvPr/>
        </p:nvSpPr>
        <p:spPr>
          <a:xfrm>
            <a:off x="2082515" y="1720687"/>
            <a:ext cx="113130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 Medium"/>
              <a:buNone/>
            </a:pPr>
            <a:r>
              <a:rPr lang="en-US" sz="485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Дистрибутивы Linux и их особенности</a:t>
            </a:r>
            <a:endParaRPr sz="485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911490" y="379699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ono Medium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Ubuntu</a:t>
            </a:r>
            <a:endParaRPr sz="26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911490" y="4378135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215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Популярный дистрибутив для настольных компьютеров.</a:t>
            </a:r>
            <a:endParaRPr sz="215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4" name="Google Shape;424;p43"/>
          <p:cNvSpPr/>
          <p:nvPr/>
        </p:nvSpPr>
        <p:spPr>
          <a:xfrm>
            <a:off x="5450628" y="379699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ono Medium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Fedora</a:t>
            </a:r>
            <a:endParaRPr sz="26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43"/>
          <p:cNvSpPr/>
          <p:nvPr/>
        </p:nvSpPr>
        <p:spPr>
          <a:xfrm>
            <a:off x="5450628" y="4378135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215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Инновационный дистрибутив, известен новыми технологиями.</a:t>
            </a:r>
            <a:endParaRPr sz="215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43"/>
          <p:cNvSpPr/>
          <p:nvPr/>
        </p:nvSpPr>
        <p:spPr>
          <a:xfrm>
            <a:off x="9989767" y="379699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ono Medium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Debian</a:t>
            </a:r>
            <a:endParaRPr sz="26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7" name="Google Shape;427;p43"/>
          <p:cNvSpPr/>
          <p:nvPr/>
        </p:nvSpPr>
        <p:spPr>
          <a:xfrm>
            <a:off x="9989767" y="4378135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215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Стабильный дистрибутив, ориентированный на безопасность.</a:t>
            </a:r>
            <a:endParaRPr sz="215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/>
          <p:nvPr/>
        </p:nvSpPr>
        <p:spPr>
          <a:xfrm>
            <a:off x="2378348" y="268540"/>
            <a:ext cx="7597800" cy="13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Roboto Mono Medium"/>
              <a:buNone/>
            </a:pPr>
            <a:r>
              <a:rPr lang="en-US" sz="43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Установка и настройка Linux</a:t>
            </a:r>
            <a:endParaRPr sz="43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5" name="Google Shape;435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5652" y="1360663"/>
            <a:ext cx="739888" cy="142831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4"/>
          <p:cNvSpPr/>
          <p:nvPr/>
        </p:nvSpPr>
        <p:spPr>
          <a:xfrm>
            <a:off x="5047443" y="1539178"/>
            <a:ext cx="29514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Roboto Mono Medium"/>
              <a:buNone/>
            </a:pPr>
            <a:r>
              <a:rPr lang="en-US" sz="215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Загрузка образа дистрибутива</a:t>
            </a:r>
            <a:endParaRPr sz="215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44"/>
          <p:cNvSpPr/>
          <p:nvPr/>
        </p:nvSpPr>
        <p:spPr>
          <a:xfrm>
            <a:off x="5047401" y="2249961"/>
            <a:ext cx="5152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"/>
              <a:buNone/>
            </a:pPr>
            <a:r>
              <a:rPr lang="en-US" sz="17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Скачать ISO-образ дистрибутива с официального сайта.</a:t>
            </a:r>
            <a:endParaRPr sz="17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8" name="Google Shape;438;p4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5652" y="3483004"/>
            <a:ext cx="739888" cy="142831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4"/>
          <p:cNvSpPr/>
          <p:nvPr/>
        </p:nvSpPr>
        <p:spPr>
          <a:xfrm>
            <a:off x="5100093" y="3348857"/>
            <a:ext cx="28461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Roboto Mono Medium"/>
              <a:buNone/>
            </a:pPr>
            <a:r>
              <a:rPr lang="en-US" sz="215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Создание загрузочной флешки</a:t>
            </a:r>
            <a:endParaRPr sz="215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5047393" y="4387353"/>
            <a:ext cx="41283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"/>
              <a:buNone/>
            </a:pPr>
            <a:r>
              <a:rPr lang="en-US" sz="1700" b="1" i="0" u="none" strike="noStrike" cap="none" dirty="0" err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Записать</a:t>
            </a:r>
            <a:r>
              <a:rPr lang="en-US" sz="1700" b="1" i="0" u="none" strike="noStrike" cap="none" dirty="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00" b="1" i="0" u="none" strike="noStrike" cap="none" dirty="0" err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образ</a:t>
            </a:r>
            <a:r>
              <a:rPr lang="en-US" sz="1700" b="1" i="0" u="none" strike="noStrike" cap="none" dirty="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00" b="1" i="0" u="none" strike="noStrike" cap="none" dirty="0" err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на</a:t>
            </a:r>
            <a:r>
              <a:rPr lang="en-US" sz="1700" b="1" i="0" u="none" strike="noStrike" cap="none" dirty="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00" b="1" i="0" u="none" strike="noStrike" cap="none" dirty="0" err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флешку</a:t>
            </a:r>
            <a:r>
              <a:rPr lang="en-US" sz="1700" b="1" i="0" u="none" strike="noStrike" cap="none" dirty="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 с </a:t>
            </a:r>
            <a:r>
              <a:rPr lang="en-US" sz="1700" b="1" i="0" u="none" strike="noStrike" cap="none" dirty="0" err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помощью</a:t>
            </a:r>
            <a:r>
              <a:rPr lang="en-US" sz="1700" b="1" i="0" u="none" strike="noStrike" cap="none" dirty="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00" b="1" i="0" u="none" strike="noStrike" cap="none" dirty="0" err="1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утилиты</a:t>
            </a:r>
            <a:r>
              <a:rPr lang="en-US" sz="1700" b="1" i="0" u="none" strike="noStrike" cap="none" dirty="0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700" b="1" i="0" u="none" strike="noStrike" cap="none" dirty="0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1" name="Google Shape;441;p4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5652" y="5308021"/>
            <a:ext cx="739888" cy="142831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4"/>
          <p:cNvSpPr/>
          <p:nvPr/>
        </p:nvSpPr>
        <p:spPr>
          <a:xfrm>
            <a:off x="5047393" y="5240936"/>
            <a:ext cx="18498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50"/>
              <a:buFont typeface="Roboto Mono Medium"/>
              <a:buNone/>
            </a:pPr>
            <a:r>
              <a:rPr lang="en-US" sz="215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Установка Linux</a:t>
            </a:r>
            <a:endParaRPr sz="215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3" name="Google Shape;443;p44"/>
          <p:cNvSpPr/>
          <p:nvPr/>
        </p:nvSpPr>
        <p:spPr>
          <a:xfrm>
            <a:off x="5047443" y="5937209"/>
            <a:ext cx="41283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Roboto"/>
              <a:buNone/>
            </a:pPr>
            <a:r>
              <a:rPr lang="en-US" sz="1700" b="1" i="0" u="none" strike="noStrike" cap="none">
                <a:solidFill>
                  <a:srgbClr val="404040"/>
                </a:solidFill>
                <a:latin typeface="Nunito"/>
                <a:ea typeface="Nunito"/>
                <a:cs typeface="Nunito"/>
                <a:sym typeface="Nunito"/>
              </a:rPr>
              <a:t>Загрузить компьютер с флешки и следовать инструкциям.</a:t>
            </a:r>
            <a:endParaRPr sz="1700" b="1" i="0" u="none" strike="noStrike" cap="none">
              <a:solidFill>
                <a:srgbClr val="40404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5825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5"/>
          <p:cNvSpPr/>
          <p:nvPr/>
        </p:nvSpPr>
        <p:spPr>
          <a:xfrm>
            <a:off x="5915215" y="1476232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 Medium"/>
              <a:buNone/>
            </a:pPr>
            <a:r>
              <a:rPr lang="en-US" sz="445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Основы работы в командной строке</a:t>
            </a:r>
            <a:endParaRPr sz="445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1" name="Google Shape;451;p45"/>
          <p:cNvSpPr/>
          <p:nvPr/>
        </p:nvSpPr>
        <p:spPr>
          <a:xfrm>
            <a:off x="5915228" y="3545615"/>
            <a:ext cx="3297900" cy="1847700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119332" y="3675548"/>
            <a:ext cx="2551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Команды</a:t>
            </a:r>
            <a:endParaRPr sz="220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3" name="Google Shape;453;p45"/>
          <p:cNvSpPr/>
          <p:nvPr/>
        </p:nvSpPr>
        <p:spPr>
          <a:xfrm>
            <a:off x="6119332" y="4121284"/>
            <a:ext cx="28896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Используются для управления системой и выполнения задач.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4" name="Google Shape;454;p45"/>
          <p:cNvSpPr/>
          <p:nvPr/>
        </p:nvSpPr>
        <p:spPr>
          <a:xfrm>
            <a:off x="9417232" y="3545615"/>
            <a:ext cx="3297900" cy="1847700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9621428" y="3675548"/>
            <a:ext cx="2551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Синтаксис</a:t>
            </a:r>
            <a:endParaRPr sz="220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6" name="Google Shape;456;p45"/>
          <p:cNvSpPr/>
          <p:nvPr/>
        </p:nvSpPr>
        <p:spPr>
          <a:xfrm>
            <a:off x="9621428" y="4121284"/>
            <a:ext cx="288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 dirty="0" err="1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Специальный</a:t>
            </a:r>
            <a:r>
              <a:rPr lang="en-US" sz="1750" b="1" i="0" u="none" strike="noStrike" cap="none" dirty="0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50" b="1" i="0" u="none" strike="noStrike" cap="none" dirty="0" err="1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язык</a:t>
            </a:r>
            <a:r>
              <a:rPr lang="en-US" sz="1750" b="1" i="0" u="none" strike="noStrike" cap="none" dirty="0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50" b="1" i="0" u="none" strike="noStrike" cap="none" dirty="0" err="1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для</a:t>
            </a:r>
            <a:r>
              <a:rPr lang="en-US" sz="1750" b="1" i="0" u="none" strike="noStrike" cap="none" dirty="0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50" b="1" i="0" u="none" strike="noStrike" cap="none" dirty="0" err="1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написания</a:t>
            </a:r>
            <a:r>
              <a:rPr lang="en-US" sz="1750" b="1" i="0" u="none" strike="noStrike" cap="none" dirty="0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750" b="1" i="0" u="none" strike="noStrike" cap="none" dirty="0" err="1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команд</a:t>
            </a:r>
            <a:r>
              <a:rPr lang="en-US" sz="1750" b="1" i="0" u="none" strike="noStrike" cap="none" dirty="0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750" b="1" i="0" u="none" strike="noStrike" cap="none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7" name="Google Shape;457;p45"/>
          <p:cNvSpPr/>
          <p:nvPr/>
        </p:nvSpPr>
        <p:spPr>
          <a:xfrm>
            <a:off x="5915224" y="5523092"/>
            <a:ext cx="6800100" cy="1187700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5"/>
          <p:cNvSpPr/>
          <p:nvPr/>
        </p:nvSpPr>
        <p:spPr>
          <a:xfrm>
            <a:off x="6119332" y="5729240"/>
            <a:ext cx="2551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Аргументы</a:t>
            </a:r>
            <a:endParaRPr sz="220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9" name="Google Shape;459;p45"/>
          <p:cNvSpPr/>
          <p:nvPr/>
        </p:nvSpPr>
        <p:spPr>
          <a:xfrm>
            <a:off x="6119332" y="6174975"/>
            <a:ext cx="63918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Дополнительные параметры для команд.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6"/>
          <p:cNvSpPr/>
          <p:nvPr/>
        </p:nvSpPr>
        <p:spPr>
          <a:xfrm>
            <a:off x="6280190" y="160246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 Medium"/>
              <a:buNone/>
            </a:pPr>
            <a:r>
              <a:rPr lang="en-US" sz="445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Управление файлами и каталогами</a:t>
            </a:r>
            <a:endParaRPr sz="445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7" name="Google Shape;467;p46"/>
          <p:cNvSpPr/>
          <p:nvPr/>
        </p:nvSpPr>
        <p:spPr>
          <a:xfrm>
            <a:off x="6280199" y="3937051"/>
            <a:ext cx="7106100" cy="3021000"/>
          </a:xfrm>
          <a:prstGeom prst="roundRect">
            <a:avLst>
              <a:gd name="adj" fmla="val 1042"/>
            </a:avLst>
          </a:prstGeom>
          <a:noFill/>
          <a:ln w="9525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8" name="Google Shape;468;p46"/>
          <p:cNvSpPr/>
          <p:nvPr/>
        </p:nvSpPr>
        <p:spPr>
          <a:xfrm>
            <a:off x="6287365" y="3944097"/>
            <a:ext cx="7091700" cy="601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9" name="Google Shape;469;p46"/>
          <p:cNvSpPr/>
          <p:nvPr/>
        </p:nvSpPr>
        <p:spPr>
          <a:xfrm>
            <a:off x="6500665" y="4076995"/>
            <a:ext cx="3115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Команда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46"/>
          <p:cNvSpPr/>
          <p:nvPr/>
        </p:nvSpPr>
        <p:spPr>
          <a:xfrm>
            <a:off x="10050166" y="4076995"/>
            <a:ext cx="3115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Описание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46"/>
          <p:cNvSpPr/>
          <p:nvPr/>
        </p:nvSpPr>
        <p:spPr>
          <a:xfrm>
            <a:off x="6287365" y="4545499"/>
            <a:ext cx="7091700" cy="60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6"/>
          <p:cNvSpPr/>
          <p:nvPr/>
        </p:nvSpPr>
        <p:spPr>
          <a:xfrm>
            <a:off x="6500665" y="4678398"/>
            <a:ext cx="3115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ls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3" name="Google Shape;473;p46"/>
          <p:cNvSpPr/>
          <p:nvPr/>
        </p:nvSpPr>
        <p:spPr>
          <a:xfrm>
            <a:off x="10050166" y="4678398"/>
            <a:ext cx="3115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Список файлов и каталогов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4" name="Google Shape;474;p46"/>
          <p:cNvSpPr/>
          <p:nvPr/>
        </p:nvSpPr>
        <p:spPr>
          <a:xfrm>
            <a:off x="6287365" y="5146901"/>
            <a:ext cx="7091700" cy="601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6"/>
          <p:cNvSpPr/>
          <p:nvPr/>
        </p:nvSpPr>
        <p:spPr>
          <a:xfrm>
            <a:off x="6500665" y="5279799"/>
            <a:ext cx="3115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cd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6" name="Google Shape;476;p46"/>
          <p:cNvSpPr/>
          <p:nvPr/>
        </p:nvSpPr>
        <p:spPr>
          <a:xfrm>
            <a:off x="10050166" y="5279799"/>
            <a:ext cx="3115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Переход в другой каталог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7" name="Google Shape;477;p46"/>
          <p:cNvSpPr/>
          <p:nvPr/>
        </p:nvSpPr>
        <p:spPr>
          <a:xfrm>
            <a:off x="6287365" y="5748302"/>
            <a:ext cx="7091700" cy="60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6500665" y="5881200"/>
            <a:ext cx="3115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mkdir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9" name="Google Shape;479;p46"/>
          <p:cNvSpPr/>
          <p:nvPr/>
        </p:nvSpPr>
        <p:spPr>
          <a:xfrm>
            <a:off x="10050166" y="5881200"/>
            <a:ext cx="3115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Создание каталога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0" name="Google Shape;480;p46"/>
          <p:cNvSpPr/>
          <p:nvPr/>
        </p:nvSpPr>
        <p:spPr>
          <a:xfrm>
            <a:off x="6287365" y="6349703"/>
            <a:ext cx="7091700" cy="601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6"/>
          <p:cNvSpPr/>
          <p:nvPr/>
        </p:nvSpPr>
        <p:spPr>
          <a:xfrm>
            <a:off x="6500665" y="6482602"/>
            <a:ext cx="3115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rm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2" name="Google Shape;482;p46"/>
          <p:cNvSpPr/>
          <p:nvPr/>
        </p:nvSpPr>
        <p:spPr>
          <a:xfrm>
            <a:off x="10050166" y="6482602"/>
            <a:ext cx="3115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E5E0DF"/>
                </a:solidFill>
                <a:latin typeface="Nunito"/>
                <a:ea typeface="Nunito"/>
                <a:cs typeface="Nunito"/>
                <a:sym typeface="Nunito"/>
              </a:rPr>
              <a:t>Удаление файлов</a:t>
            </a:r>
            <a:endParaRPr sz="1750" b="1" i="0" u="none" strike="noStrike" cap="none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7"/>
          <p:cNvSpPr/>
          <p:nvPr/>
        </p:nvSpPr>
        <p:spPr>
          <a:xfrm>
            <a:off x="2288847" y="1426177"/>
            <a:ext cx="103434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 Medium"/>
              <a:buNone/>
            </a:pPr>
            <a:r>
              <a:rPr lang="en-US" sz="4450" b="0" i="0" u="none" strike="noStrike" cap="none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Управление</a:t>
            </a:r>
            <a:r>
              <a:rPr lang="en-US" sz="4450" b="0" i="0" u="none" strike="noStrike" cap="none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sz="4450" b="0" i="0" u="none" strike="noStrike" cap="none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процессами</a:t>
            </a:r>
            <a:r>
              <a:rPr lang="en-US" sz="4450" b="0" i="0" u="none" strike="noStrike" cap="none" dirty="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и </a:t>
            </a:r>
            <a:r>
              <a:rPr lang="en-US" sz="4450" b="0" i="0" u="none" strike="noStrike" cap="none" dirty="0" err="1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службами</a:t>
            </a:r>
            <a:endParaRPr sz="4450" b="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491" name="Google Shape;491;p47"/>
          <p:cNvSpPr/>
          <p:nvPr/>
        </p:nvSpPr>
        <p:spPr>
          <a:xfrm>
            <a:off x="1223772" y="3051237"/>
            <a:ext cx="24225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Процессы</a:t>
            </a:r>
            <a:endParaRPr sz="22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492" name="Google Shape;492;p47"/>
          <p:cNvSpPr/>
          <p:nvPr/>
        </p:nvSpPr>
        <p:spPr>
          <a:xfrm>
            <a:off x="1223672" y="3557400"/>
            <a:ext cx="2568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Запущенные программы и задачи.</a:t>
            </a:r>
            <a:endParaRPr sz="1750" b="1" i="0" u="none" strike="noStrike" cap="none">
              <a:solidFill>
                <a:srgbClr val="404040"/>
              </a:solidFill>
            </a:endParaRPr>
          </a:p>
        </p:txBody>
      </p:sp>
      <p:sp>
        <p:nvSpPr>
          <p:cNvPr id="494" name="Google Shape;494;p47"/>
          <p:cNvSpPr/>
          <p:nvPr/>
        </p:nvSpPr>
        <p:spPr>
          <a:xfrm>
            <a:off x="4082464" y="3051237"/>
            <a:ext cx="24225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Службы</a:t>
            </a:r>
            <a:endParaRPr sz="22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495" name="Google Shape;495;p47"/>
          <p:cNvSpPr/>
          <p:nvPr/>
        </p:nvSpPr>
        <p:spPr>
          <a:xfrm>
            <a:off x="4082464" y="3427900"/>
            <a:ext cx="2568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Фоновые процессы, работающие постоянно.</a:t>
            </a:r>
            <a:endParaRPr sz="1750" b="1" i="0" u="none" strike="noStrike" cap="none">
              <a:solidFill>
                <a:srgbClr val="404040"/>
              </a:solidFill>
            </a:endParaRPr>
          </a:p>
        </p:txBody>
      </p:sp>
      <p:sp>
        <p:nvSpPr>
          <p:cNvPr id="497" name="Google Shape;497;p47"/>
          <p:cNvSpPr/>
          <p:nvPr/>
        </p:nvSpPr>
        <p:spPr>
          <a:xfrm>
            <a:off x="6941258" y="3051237"/>
            <a:ext cx="24225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Мониторинг</a:t>
            </a:r>
            <a:endParaRPr sz="22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498" name="Google Shape;498;p47"/>
          <p:cNvSpPr/>
          <p:nvPr/>
        </p:nvSpPr>
        <p:spPr>
          <a:xfrm>
            <a:off x="6941258" y="3427900"/>
            <a:ext cx="2568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Отслеживание состояния процессов и служб.</a:t>
            </a:r>
            <a:endParaRPr sz="1750" b="1" i="0" u="none" strike="noStrike" cap="none">
              <a:solidFill>
                <a:srgbClr val="404040"/>
              </a:solidFill>
            </a:endParaRPr>
          </a:p>
        </p:txBody>
      </p:sp>
      <p:sp>
        <p:nvSpPr>
          <p:cNvPr id="500" name="Google Shape;500;p47"/>
          <p:cNvSpPr/>
          <p:nvPr/>
        </p:nvSpPr>
        <p:spPr>
          <a:xfrm>
            <a:off x="9800053" y="3051237"/>
            <a:ext cx="24225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Управление</a:t>
            </a:r>
            <a:endParaRPr sz="22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501" name="Google Shape;501;p47"/>
          <p:cNvSpPr/>
          <p:nvPr/>
        </p:nvSpPr>
        <p:spPr>
          <a:xfrm>
            <a:off x="9800053" y="3427900"/>
            <a:ext cx="25680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1" i="0" u="none" strike="noStrike" cap="none" dirty="0" err="1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Запуск</a:t>
            </a:r>
            <a:r>
              <a:rPr lang="en-US" sz="1750" b="1" i="0" u="none" strike="noStrike" cap="none" dirty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750" b="1" i="0" u="none" strike="noStrike" cap="none" dirty="0" err="1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остановка</a:t>
            </a:r>
            <a:r>
              <a:rPr lang="en-US" sz="1750" b="1" i="0" u="none" strike="noStrike" cap="none" dirty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750" b="1" i="0" u="none" strike="noStrike" cap="none" dirty="0" err="1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перезагрузка</a:t>
            </a:r>
            <a:r>
              <a:rPr lang="en-US" sz="1750" b="1" i="0" u="none" strike="noStrike" cap="none" dirty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50" b="1" i="0" u="none" strike="noStrike" cap="none" dirty="0" err="1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процессов</a:t>
            </a:r>
            <a:r>
              <a:rPr lang="en-US" sz="1750" b="1" i="0" u="none" strike="noStrike" cap="none" dirty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50" b="1" i="0" u="none" strike="noStrike" cap="none" dirty="0">
              <a:solidFill>
                <a:srgbClr val="40404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399</Words>
  <Application>Microsoft Office PowerPoint</Application>
  <PresentationFormat>Произвольный</PresentationFormat>
  <Paragraphs>98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Nunito</vt:lpstr>
      <vt:lpstr>Roboto</vt:lpstr>
      <vt:lpstr>Roboto Mono Medium</vt:lpstr>
      <vt:lpstr>Roboto Mono</vt:lpstr>
      <vt:lpstr>Arial</vt:lpstr>
      <vt:lpstr>Calibri</vt:lpstr>
      <vt:lpstr>Nunito ExtraLight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Терминальный пользователь 418a09</cp:lastModifiedBy>
  <cp:revision>8</cp:revision>
  <dcterms:modified xsi:type="dcterms:W3CDTF">2024-11-26T12:27:20Z</dcterms:modified>
</cp:coreProperties>
</file>